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03c1f4f4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03c1f4f4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03c1f4f4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03c1f4f4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03c1f4f4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03c1f4f4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03c1f4f4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03c1f4f4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03c1f4f4e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03c1f4f4e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03c1f4f4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03c1f4f4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03c1f4f4e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03c1f4f4e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Chain of Responsibility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Behaviour pattern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Disposition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Problem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Solution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Structure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Relationship with other patterns</a:t>
            </a:r>
            <a:endParaRPr b="1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Example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200"/>
              </a:spcAft>
              <a:buSzPts val="1300"/>
              <a:buChar char="●"/>
            </a:pPr>
            <a:r>
              <a:rPr lang="en-GB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850" y="1998275"/>
            <a:ext cx="3971024" cy="17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2250" y="1579074"/>
            <a:ext cx="4076226" cy="263195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A complex order system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Multiple checks on a request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Need to adaptation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-"/>
            </a:pPr>
            <a:r>
              <a:rPr lang="en-GB" sz="1300"/>
              <a:t>Reuse elements </a:t>
            </a:r>
            <a:endParaRPr sz="1300"/>
          </a:p>
        </p:txBody>
      </p:sp>
      <p:sp>
        <p:nvSpPr>
          <p:cNvPr id="293" name="Google Shape;293;p15"/>
          <p:cNvSpPr txBox="1"/>
          <p:nvPr/>
        </p:nvSpPr>
        <p:spPr>
          <a:xfrm>
            <a:off x="2950250" y="4569000"/>
            <a:ext cx="562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lt2"/>
                </a:solidFill>
              </a:rPr>
              <a:t>Illustration source: https://refactoring.guru/design-patterns/chain-of-responsibility</a:t>
            </a:r>
            <a:endParaRPr i="1" sz="11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- </a:t>
            </a:r>
            <a:r>
              <a:rPr lang="en-GB"/>
              <a:t>A bunch of individual handlers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831" y="2332975"/>
            <a:ext cx="4671165" cy="14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/>
          <p:nvPr/>
        </p:nvSpPr>
        <p:spPr>
          <a:xfrm>
            <a:off x="1759800" y="4534500"/>
            <a:ext cx="562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lt2"/>
                </a:solidFill>
              </a:rPr>
              <a:t>Illustration source: https://refactoring.guru/design-patterns/chain-of-responsibility</a:t>
            </a:r>
            <a:endParaRPr i="1" sz="1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Structure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686575" y="17729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Handler: The interface to clients.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BaseHandler: Contains a reference to the next handler.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Concrete handler: Processing the request.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-GB"/>
              <a:t>Client: May compose the chain.</a:t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000" y="628288"/>
            <a:ext cx="3659424" cy="388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/>
          <p:cNvSpPr txBox="1"/>
          <p:nvPr/>
        </p:nvSpPr>
        <p:spPr>
          <a:xfrm>
            <a:off x="2950250" y="4569000"/>
            <a:ext cx="562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lt2"/>
                </a:solidFill>
              </a:rPr>
              <a:t>Illustration source: https://refactoring.guru/design-patterns/chain-of-responsibility</a:t>
            </a:r>
            <a:endParaRPr i="1" sz="11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Relationship with other patterns</a:t>
            </a:r>
            <a:endParaRPr/>
          </a:p>
        </p:txBody>
      </p:sp>
      <p:sp>
        <p:nvSpPr>
          <p:cNvPr id="314" name="Google Shape;314;p18"/>
          <p:cNvSpPr txBox="1"/>
          <p:nvPr/>
        </p:nvSpPr>
        <p:spPr>
          <a:xfrm>
            <a:off x="3078450" y="2168675"/>
            <a:ext cx="2987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Used in </a:t>
            </a:r>
            <a:r>
              <a:rPr lang="en-GB"/>
              <a:t>conjunction</a:t>
            </a:r>
            <a:r>
              <a:rPr lang="en-GB"/>
              <a:t> with: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Composite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Commands and Command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Solves similar problems as: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Decorator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GoF Observer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635976"/>
            <a:ext cx="4132699" cy="271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925" y="1070038"/>
            <a:ext cx="4547652" cy="358480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9"/>
          <p:cNvSpPr txBox="1"/>
          <p:nvPr/>
        </p:nvSpPr>
        <p:spPr>
          <a:xfrm>
            <a:off x="483075" y="4707175"/>
            <a:ext cx="562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lt2"/>
                </a:solidFill>
              </a:rPr>
              <a:t>Illustration source: https://refactoring.guru/design-patterns/chain-of-responsibility</a:t>
            </a:r>
            <a:endParaRPr i="1" sz="1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303800" y="1597875"/>
            <a:ext cx="34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44444"/>
                </a:solidFill>
                <a:highlight>
                  <a:srgbClr val="FFFFFF"/>
                </a:highlight>
              </a:rPr>
              <a:t>Use when:</a:t>
            </a:r>
            <a:br>
              <a:rPr b="1" lang="en-GB" sz="1200">
                <a:solidFill>
                  <a:srgbClr val="444444"/>
                </a:solidFill>
                <a:highlight>
                  <a:srgbClr val="FFFFFF"/>
                </a:highlight>
              </a:rPr>
            </a:br>
            <a:br>
              <a:rPr b="1" lang="en-GB" sz="1200">
                <a:solidFill>
                  <a:srgbClr val="444444"/>
                </a:solidFill>
                <a:highlight>
                  <a:srgbClr val="FFFFFF"/>
                </a:highlight>
              </a:rPr>
            </a:br>
            <a:r>
              <a:rPr b="1" lang="en-GB" sz="1200">
                <a:solidFill>
                  <a:srgbClr val="444444"/>
                </a:solidFill>
                <a:highlight>
                  <a:srgbClr val="FFFFFF"/>
                </a:highlight>
              </a:rPr>
              <a:t>Different kinds of requests in various ways.</a:t>
            </a:r>
            <a:br>
              <a:rPr b="1" lang="en-GB" sz="1200">
                <a:solidFill>
                  <a:srgbClr val="444444"/>
                </a:solidFill>
                <a:highlight>
                  <a:srgbClr val="FFFFFF"/>
                </a:highlight>
              </a:rPr>
            </a:br>
            <a:r>
              <a:rPr b="1" lang="en-GB" sz="1200">
                <a:solidFill>
                  <a:srgbClr val="444444"/>
                </a:solidFill>
                <a:highlight>
                  <a:srgbClr val="FFFFFF"/>
                </a:highlight>
              </a:rPr>
              <a:t>Exact type and sequence may be unknown.</a:t>
            </a:r>
            <a:endParaRPr b="1"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44444"/>
                </a:solidFill>
                <a:highlight>
                  <a:srgbClr val="FFFFFF"/>
                </a:highlight>
              </a:rPr>
              <a:t>Several</a:t>
            </a:r>
            <a:r>
              <a:rPr b="1" lang="en-GB" sz="1200">
                <a:solidFill>
                  <a:srgbClr val="444444"/>
                </a:solidFill>
                <a:highlight>
                  <a:srgbClr val="FFFFFF"/>
                </a:highlight>
              </a:rPr>
              <a:t> handlers in a particular order.</a:t>
            </a:r>
            <a:endParaRPr b="1"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200">
                <a:solidFill>
                  <a:srgbClr val="444444"/>
                </a:solidFill>
                <a:highlight>
                  <a:srgbClr val="FFFFFF"/>
                </a:highlight>
              </a:rPr>
              <a:t>A set of handlers and </a:t>
            </a:r>
            <a:r>
              <a:rPr b="1" lang="en-GB" sz="1200">
                <a:solidFill>
                  <a:srgbClr val="444444"/>
                </a:solidFill>
                <a:highlight>
                  <a:srgbClr val="FFFFFF"/>
                </a:highlight>
              </a:rPr>
              <a:t>their</a:t>
            </a:r>
            <a:r>
              <a:rPr b="1" lang="en-GB" sz="1200">
                <a:solidFill>
                  <a:srgbClr val="444444"/>
                </a:solidFill>
                <a:highlight>
                  <a:srgbClr val="FFFFFF"/>
                </a:highlight>
              </a:rPr>
              <a:t> order need to change during runtime</a:t>
            </a:r>
            <a:endParaRPr b="1" sz="12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sp>
        <p:nvSpPr>
          <p:cNvPr id="329" name="Google Shape;329;p20"/>
          <p:cNvSpPr txBox="1"/>
          <p:nvPr/>
        </p:nvSpPr>
        <p:spPr>
          <a:xfrm>
            <a:off x="5393950" y="2002725"/>
            <a:ext cx="3238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Benefits and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challenges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Full control of the order</a:t>
            </a:r>
            <a:br>
              <a:rPr lang="en-GB">
                <a:latin typeface="Nunito"/>
                <a:ea typeface="Nunito"/>
                <a:cs typeface="Nunito"/>
                <a:sym typeface="Nunito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Single responsibility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Open closed principle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⚠ May not be handled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