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Lexend Dec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LexendDeca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LexendDe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b21d96aa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adb21d96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d4ed58c2d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ad4ed58c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db21d96aa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adb21d96a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db21d96aa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adb21d96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b21d96aa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adb21d96a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db21d96aa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adb21d96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db21d96aa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adb21d96a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db21d96aa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adb21d96a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333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p22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2941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33" name="Google Shape;33;p7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trains.org/" TargetMode="External"/><Relationship Id="rId4" Type="http://schemas.openxmlformats.org/officeDocument/2006/relationships/hyperlink" Target="http://utrains.org/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utrains.org/suppor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Ansible 2 </a:t>
            </a:r>
            <a:endParaRPr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/>
          <p:nvPr/>
        </p:nvSpPr>
        <p:spPr>
          <a:xfrm>
            <a:off x="736425" y="3082650"/>
            <a:ext cx="1130721" cy="245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4"/>
                </a:solidFill>
                <a:latin typeface="Arial"/>
              </a:rPr>
              <a:t>utrains.org</a:t>
            </a: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7700" y="67374"/>
            <a:ext cx="985951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Ansible roles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580550" y="1224350"/>
            <a:ext cx="78999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Lexend Deca"/>
                <a:ea typeface="Lexend Deca"/>
                <a:cs typeface="Lexend Deca"/>
                <a:sym typeface="Lexend Deca"/>
              </a:rPr>
              <a:t>In this section, we will define an Ansible role and what is it used for, then define tasks in a role and use roles in a playbook. </a:t>
            </a:r>
            <a:endParaRPr sz="2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latin typeface="Lexend Deca"/>
                <a:ea typeface="Lexend Deca"/>
                <a:cs typeface="Lexend Deca"/>
                <a:sym typeface="Lexend Deca"/>
              </a:rPr>
              <a:t>Follow the link below this slide in the lesson materials to get the documentation for better understanding of this concept</a:t>
            </a:r>
            <a:endParaRPr sz="26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 Vault </a:t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Ansible Vault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580550" y="1224350"/>
            <a:ext cx="78999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latin typeface="Lexend Deca"/>
                <a:ea typeface="Lexend Deca"/>
                <a:cs typeface="Lexend Deca"/>
                <a:sym typeface="Lexend Deca"/>
              </a:rPr>
              <a:t>In this section, we will see what is Ansible vault and how to use it to protect Ansible playbooks.</a:t>
            </a:r>
            <a:endParaRPr sz="2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600">
                <a:latin typeface="Lexend Deca"/>
                <a:ea typeface="Lexend Deca"/>
                <a:cs typeface="Lexend Deca"/>
                <a:sym typeface="Lexend Deca"/>
              </a:rPr>
              <a:t>Follow the link below this slide in the lesson materials to get the documentation for better understanding of this concept</a:t>
            </a:r>
            <a:endParaRPr sz="26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8" name="Google Shape;208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7"/>
          <p:cNvSpPr txBox="1"/>
          <p:nvPr>
            <p:ph idx="4294967295" type="ctrTitle"/>
          </p:nvPr>
        </p:nvSpPr>
        <p:spPr>
          <a:xfrm>
            <a:off x="961725" y="711975"/>
            <a:ext cx="4380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Thanks!</a:t>
            </a:r>
            <a:endParaRPr b="1" i="0" sz="7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15" name="Google Shape;215;p37"/>
          <p:cNvSpPr txBox="1"/>
          <p:nvPr>
            <p:ph idx="4294967295" type="subTitle"/>
          </p:nvPr>
        </p:nvSpPr>
        <p:spPr>
          <a:xfrm>
            <a:off x="961725" y="1925350"/>
            <a:ext cx="4976400" cy="23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find us at: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7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700" u="sng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en" sz="1700" u="sng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</a:t>
            </a:r>
            <a:endParaRPr b="1" i="0" sz="1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0" i="0" lang="en" sz="17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									 	</a:t>
            </a:r>
            <a:endParaRPr b="0" i="0" sz="17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+1 (302) 689 3440 	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contact@unixtrainings.com 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7425" y="26368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3639" y="1605905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9984" y="42707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 rot="-5400000">
            <a:off x="549325" y="4728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8"/>
          <p:cNvSpPr txBox="1"/>
          <p:nvPr>
            <p:ph idx="4294967295" type="ctrTitle"/>
          </p:nvPr>
        </p:nvSpPr>
        <p:spPr>
          <a:xfrm>
            <a:off x="2434750" y="575050"/>
            <a:ext cx="58749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Click on the link below to contact the support team for any issue!</a:t>
            </a:r>
            <a:endParaRPr b="1" i="0" sz="3200" u="none" cap="none" strike="noStrike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25" name="Google Shape;225;p38"/>
          <p:cNvSpPr txBox="1"/>
          <p:nvPr>
            <p:ph idx="4294967295" type="body"/>
          </p:nvPr>
        </p:nvSpPr>
        <p:spPr>
          <a:xfrm>
            <a:off x="2434750" y="2572950"/>
            <a:ext cx="61905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https://utrains.org/support/</a:t>
            </a:r>
            <a:endParaRPr b="1" sz="2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Create a ticket for your problem and we will get back to you soon!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8"/>
          <p:cNvSpPr/>
          <p:nvPr/>
        </p:nvSpPr>
        <p:spPr>
          <a:xfrm>
            <a:off x="1087444" y="1154467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523800" y="356775"/>
            <a:ext cx="5873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600000" y="1473850"/>
            <a:ext cx="72804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Ansible playbook part 2</a:t>
            </a:r>
            <a:endParaRPr b="1" sz="2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Ansible roles</a:t>
            </a:r>
            <a:endParaRPr b="1"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 sz="2000">
                <a:solidFill>
                  <a:schemeClr val="lt2"/>
                </a:solidFill>
              </a:rPr>
              <a:t>Ansible Vault</a:t>
            </a:r>
            <a:endParaRPr b="1" sz="2000">
              <a:solidFill>
                <a:schemeClr val="lt2"/>
              </a:solidFill>
            </a:endParaRPr>
          </a:p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 playbook part 2</a:t>
            </a:r>
            <a:endParaRPr/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685800" y="29924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variable?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use </a:t>
            </a:r>
            <a:r>
              <a:rPr lang="en"/>
              <a:t>variables</a:t>
            </a:r>
            <a:r>
              <a:rPr lang="en"/>
              <a:t> in a playbook?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module?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to use modules in a playbook? 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a variable in Ansible?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580550" y="1021350"/>
            <a:ext cx="77652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</a:rPr>
              <a:t>Variables</a:t>
            </a:r>
            <a:r>
              <a:rPr lang="en" sz="1600"/>
              <a:t> in Ansible are named values used to store data and information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They </a:t>
            </a:r>
            <a:r>
              <a:rPr lang="en" sz="1600"/>
              <a:t>are used to customize and control the behavior of playbooks, roles, and tasks.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Variables are referenced using the </a:t>
            </a:r>
            <a:r>
              <a:rPr lang="en" sz="1600">
                <a:solidFill>
                  <a:schemeClr val="accent4"/>
                </a:solidFill>
              </a:rPr>
              <a:t>Jinja2</a:t>
            </a:r>
            <a:r>
              <a:rPr lang="en" sz="1600"/>
              <a:t> templating language syntax, using </a:t>
            </a:r>
            <a:r>
              <a:rPr lang="en" sz="1600">
                <a:solidFill>
                  <a:schemeClr val="accent3"/>
                </a:solidFill>
              </a:rPr>
              <a:t>double curly braces</a:t>
            </a:r>
            <a:r>
              <a:rPr lang="en" sz="1600"/>
              <a:t> (</a:t>
            </a:r>
            <a:r>
              <a:rPr b="1" lang="en" sz="1600">
                <a:solidFill>
                  <a:srgbClr val="FF9900"/>
                </a:solidFill>
              </a:rPr>
              <a:t>{{ }}</a:t>
            </a:r>
            <a:r>
              <a:rPr lang="en" sz="1600"/>
              <a:t>).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∙"/>
            </a:pPr>
            <a:r>
              <a:rPr lang="en" sz="1600"/>
              <a:t>For example, to use a variable named </a:t>
            </a:r>
            <a:r>
              <a:rPr lang="en" sz="1600">
                <a:solidFill>
                  <a:schemeClr val="accent4"/>
                </a:solidFill>
              </a:rPr>
              <a:t>my_variable</a:t>
            </a:r>
            <a:r>
              <a:rPr lang="en" sz="1600"/>
              <a:t>, you would write </a:t>
            </a:r>
            <a:r>
              <a:rPr b="1" lang="en" sz="1600">
                <a:solidFill>
                  <a:srgbClr val="FF9900"/>
                </a:solidFill>
              </a:rPr>
              <a:t>{{ my_variable }} </a:t>
            </a:r>
            <a:r>
              <a:rPr lang="en" sz="1600"/>
              <a:t>in your playbook or template.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Variables in Ansible have multiple uses, like setting configurations, defining file paths, handling conditional statements, and more.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/>
              <a:t>Variables can be passed through the command line using the </a:t>
            </a:r>
            <a:r>
              <a:rPr b="1" lang="en" sz="1600">
                <a:solidFill>
                  <a:srgbClr val="FF9900"/>
                </a:solidFill>
              </a:rPr>
              <a:t>-e</a:t>
            </a:r>
            <a:r>
              <a:rPr lang="en" sz="1600"/>
              <a:t> or </a:t>
            </a:r>
            <a:r>
              <a:rPr b="1" lang="en" sz="1600">
                <a:solidFill>
                  <a:srgbClr val="FF9900"/>
                </a:solidFill>
              </a:rPr>
              <a:t>--extra-vars </a:t>
            </a:r>
            <a:r>
              <a:rPr lang="en" sz="1600"/>
              <a:t>option.</a:t>
            </a:r>
            <a:endParaRPr sz="1600"/>
          </a:p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variables in playbooks?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580550" y="1021350"/>
            <a:ext cx="77652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Variables can be defined in Ansible at different levels, such as at the playbook level, within a specific play, or even inside a task.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In a playbook, variables can be defined using the </a:t>
            </a:r>
            <a:r>
              <a:rPr b="1" lang="en" sz="1600">
                <a:solidFill>
                  <a:srgbClr val="FF9900"/>
                </a:solidFill>
              </a:rPr>
              <a:t>vars</a:t>
            </a:r>
            <a:r>
              <a:rPr lang="en" sz="1600"/>
              <a:t> keyword as follows: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For example: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>
                <a:solidFill>
                  <a:schemeClr val="accent3"/>
                </a:solidFill>
              </a:rPr>
              <a:t>- hosts: webservers</a:t>
            </a:r>
            <a:endParaRPr sz="1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  vars:</a:t>
            </a:r>
            <a:endParaRPr sz="1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    http_port: 80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/>
              <a:t>In the above playbook, we defined </a:t>
            </a:r>
            <a:r>
              <a:rPr b="1" lang="en" sz="1600">
                <a:solidFill>
                  <a:schemeClr val="accent4"/>
                </a:solidFill>
              </a:rPr>
              <a:t>http_port</a:t>
            </a:r>
            <a:r>
              <a:rPr lang="en" sz="1600"/>
              <a:t> variable with the value </a:t>
            </a:r>
            <a:r>
              <a:rPr b="1" lang="en" sz="1600">
                <a:solidFill>
                  <a:schemeClr val="accent4"/>
                </a:solidFill>
              </a:rPr>
              <a:t>80</a:t>
            </a:r>
            <a:r>
              <a:rPr lang="en" sz="1600"/>
              <a:t> for the </a:t>
            </a:r>
            <a:r>
              <a:rPr lang="en" sz="1600">
                <a:solidFill>
                  <a:schemeClr val="accent4"/>
                </a:solidFill>
              </a:rPr>
              <a:t>webservers</a:t>
            </a:r>
            <a:r>
              <a:rPr lang="en" sz="1600"/>
              <a:t> </a:t>
            </a:r>
            <a:endParaRPr sz="1600"/>
          </a:p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a module in Ansible?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580550" y="1021350"/>
            <a:ext cx="78999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</a:rPr>
              <a:t>Modules</a:t>
            </a:r>
            <a:r>
              <a:rPr lang="en" sz="1600"/>
              <a:t> in Ansible </a:t>
            </a:r>
            <a:r>
              <a:rPr lang="en" sz="1600"/>
              <a:t>are discrete units of code that perform specific tasks or actions from the command line or in a playbook task.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/>
              <a:t>There are two types of modules: </a:t>
            </a:r>
            <a:r>
              <a:rPr b="1" lang="en" sz="1600">
                <a:solidFill>
                  <a:schemeClr val="accent4"/>
                </a:solidFill>
              </a:rPr>
              <a:t>core modules</a:t>
            </a:r>
            <a:r>
              <a:rPr lang="en" sz="1600"/>
              <a:t> bundled with Ansible and </a:t>
            </a:r>
            <a:r>
              <a:rPr b="1" lang="en" sz="1600">
                <a:solidFill>
                  <a:schemeClr val="accent4"/>
                </a:solidFill>
              </a:rPr>
              <a:t>custom modules</a:t>
            </a:r>
            <a:r>
              <a:rPr lang="en" sz="1600"/>
              <a:t> created by users.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</a:rPr>
              <a:t>Core modules</a:t>
            </a:r>
            <a:r>
              <a:rPr lang="en" sz="1600"/>
              <a:t> cover a wide range of tasks such as managing files, installing packages, and interacting with infrastructure components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b="1" lang="en" sz="1600">
                <a:solidFill>
                  <a:schemeClr val="accent4"/>
                </a:solidFill>
              </a:rPr>
              <a:t>Custom modules </a:t>
            </a:r>
            <a:r>
              <a:rPr lang="en" sz="1600"/>
              <a:t>allow users to extend Ansible's functionality for specific automation needs.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/>
              <a:t>Modules in Ansible follow a declarative approach, defining the desired state of the system, and Ansible takes care of ensuring that the system matches that state.</a:t>
            </a:r>
            <a:endParaRPr sz="1600"/>
          </a:p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80550" y="246375"/>
            <a:ext cx="74262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How to use modules in playbooks?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580550" y="1021350"/>
            <a:ext cx="77652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To use modules in an Ansible playbook, follow these steps: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solidFill>
                  <a:schemeClr val="accent4"/>
                </a:solidFill>
              </a:rPr>
              <a:t>Identify the task:</a:t>
            </a:r>
            <a:r>
              <a:rPr lang="en" sz="1600"/>
              <a:t> Determine the specific task or action you want to perform using a module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⬡"/>
            </a:pPr>
            <a:r>
              <a:rPr lang="en" sz="1600">
                <a:solidFill>
                  <a:schemeClr val="accent4"/>
                </a:solidFill>
              </a:rPr>
              <a:t>Select the appropriate module:</a:t>
            </a:r>
            <a:r>
              <a:rPr lang="en" sz="1600"/>
              <a:t> Identify the Ansible module that corresponds to the task you want to perform. You can refer to the Ansible documentation or use the </a:t>
            </a:r>
            <a:r>
              <a:rPr b="1" lang="en" sz="1600">
                <a:solidFill>
                  <a:srgbClr val="FF9900"/>
                </a:solidFill>
              </a:rPr>
              <a:t>ansible-doc</a:t>
            </a:r>
            <a:r>
              <a:rPr lang="en" sz="1600"/>
              <a:t> command to explore available modules and their documentation.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⬡"/>
            </a:pPr>
            <a:r>
              <a:rPr lang="en" sz="1600">
                <a:solidFill>
                  <a:schemeClr val="accent4"/>
                </a:solidFill>
              </a:rPr>
              <a:t>Include the module as a task:</a:t>
            </a:r>
            <a:r>
              <a:rPr lang="en" sz="1600"/>
              <a:t> In your playbook, add a task that uses the selected module. Specify the module name as the name parameter within the task. Provide any required module-specific parameters as key-value pairs.</a:t>
            </a:r>
            <a:endParaRPr sz="1600"/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1398250" y="1421775"/>
            <a:ext cx="71964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500"/>
              <a:t>Follow the link below this slide in the lesson materials, to get more practice on </a:t>
            </a:r>
            <a:r>
              <a:rPr b="1" lang="en" sz="2500"/>
              <a:t>variables and modules in playbooks.</a:t>
            </a:r>
            <a:endParaRPr b="1" sz="2500">
              <a:solidFill>
                <a:schemeClr val="accent4"/>
              </a:solidFill>
            </a:endParaRPr>
          </a:p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Ansible roles </a:t>
            </a:r>
            <a:endParaRPr/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685800" y="29924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an Ansible role?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