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E589254-F0B2-47B5-9AFB-5BCDA252FE4B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</p14:sldIdLst>
        </p14:section>
        <p14:section name="Untitled Section" id="{2F403BF1-8B13-41EE-AE73-CED2CC35F4E8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BC23C-EAC9-7DBB-8AF0-DB6BE6F64B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AC15EA-48A7-31EA-629A-479BDA15BC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04861-7F90-2A6E-FA39-08F0E6132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CC5A0-34FF-4430-A6A1-5FDB1F5A4497}" type="datetimeFigureOut">
              <a:rPr lang="cs-CZ" smtClean="0"/>
              <a:t>03.05.2024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AD26B0-CC96-0662-12E5-FDAD4BC2F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26600D-9CCB-9339-4899-4984CAEF5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625BB-8C7E-4EDD-8453-254842D440A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99256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3137C-3DD0-3C0C-0091-E495019B4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B4EC05-1227-D0F2-FA90-07FA2398AC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2A0D96-BECD-C195-5FB2-F34157984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CC5A0-34FF-4430-A6A1-5FDB1F5A4497}" type="datetimeFigureOut">
              <a:rPr lang="cs-CZ" smtClean="0"/>
              <a:t>03.05.2024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F1B866-D5F9-4038-4098-C96973756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1D9237-5E88-2FBA-8D53-1C9157776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625BB-8C7E-4EDD-8453-254842D440A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05191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4185DE-85E9-69A2-2A63-8912855CA4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8325C2-A468-C5DD-8BEA-026A11384E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96321-9F6D-EACD-9837-84B269157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CC5A0-34FF-4430-A6A1-5FDB1F5A4497}" type="datetimeFigureOut">
              <a:rPr lang="cs-CZ" smtClean="0"/>
              <a:t>03.05.2024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772621-60DC-3127-B9E0-AC1B3CBBC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825FE6-C9C2-7E33-20AC-9EADB550E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625BB-8C7E-4EDD-8453-254842D440A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51093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77BDB-E4D9-07D7-0D98-02DBCC697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FC0ED6-BF59-EF89-139D-13BA5BF0A3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A12BD9-CA78-C6DA-A5B2-836D64255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CC5A0-34FF-4430-A6A1-5FDB1F5A4497}" type="datetimeFigureOut">
              <a:rPr lang="cs-CZ" smtClean="0"/>
              <a:t>03.05.2024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3351C4-9ACD-2A54-8B9A-5987FE346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3D5FF5-948D-F0B3-A173-AB79008BD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625BB-8C7E-4EDD-8453-254842D440A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55246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4DEF5-8572-579B-1922-C723167B6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83A71D-7BF7-1C37-26DF-738B3C4FFC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9B8CC3-033F-E9B1-E35E-6399E8AEC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CC5A0-34FF-4430-A6A1-5FDB1F5A4497}" type="datetimeFigureOut">
              <a:rPr lang="cs-CZ" smtClean="0"/>
              <a:t>03.05.2024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0541A5-4E53-9EA5-3F75-BDF2C29F4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70775E-95E7-7D45-B8B0-2CE15DD54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625BB-8C7E-4EDD-8453-254842D440A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44962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42003-B923-C0F8-D340-EA9096066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B2F775-B077-BB0F-171A-0AB30D12A6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EE2B6E-6F95-DF23-14B3-68AF605B60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D1F39E-D267-FC1F-8400-A57A734CA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CC5A0-34FF-4430-A6A1-5FDB1F5A4497}" type="datetimeFigureOut">
              <a:rPr lang="cs-CZ" smtClean="0"/>
              <a:t>03.05.2024</a:t>
            </a:fld>
            <a:endParaRPr lang="cs-C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8583ED-3A32-74AE-6E29-3019CA938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92AA1F-06B3-EA6B-952A-572E92672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625BB-8C7E-4EDD-8453-254842D440A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78099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82C97-0057-D8E3-955B-2944E3196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423CD7-EED1-5DC3-38BE-423D6ED4A8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3578C3-1AC0-184C-FD74-94F5CC60AC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5013D3-17F3-EFE8-7CF3-8CF1A20BC6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74CBF2-46BA-AA47-84FF-4DA4405E4D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D7D545-4FD3-EF61-12F8-B2B979F41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CC5A0-34FF-4430-A6A1-5FDB1F5A4497}" type="datetimeFigureOut">
              <a:rPr lang="cs-CZ" smtClean="0"/>
              <a:t>03.05.2024</a:t>
            </a:fld>
            <a:endParaRPr lang="cs-C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441E8F-F1A9-45A1-0096-510A45B2F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1E7CEA-3964-225E-8980-9D2DB07ED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625BB-8C7E-4EDD-8453-254842D440A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96123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E3434-0973-C83E-4427-E69156CF5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A0CBE-F0E1-2350-6D6E-45B818EF1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CC5A0-34FF-4430-A6A1-5FDB1F5A4497}" type="datetimeFigureOut">
              <a:rPr lang="cs-CZ" smtClean="0"/>
              <a:t>03.05.2024</a:t>
            </a:fld>
            <a:endParaRPr lang="cs-C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AEA973-9A33-12E0-D106-095A04BE0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1AC0B0-478B-5B97-A602-EEBA59AC2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625BB-8C7E-4EDD-8453-254842D440A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33019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81AB5E-2B59-8C2A-C58C-85F5B4549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CC5A0-34FF-4430-A6A1-5FDB1F5A4497}" type="datetimeFigureOut">
              <a:rPr lang="cs-CZ" smtClean="0"/>
              <a:t>03.05.2024</a:t>
            </a:fld>
            <a:endParaRPr lang="cs-C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39372B-7057-CC92-D4A3-C6055C970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B8E851-FEF1-257D-CC24-379D168C3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625BB-8C7E-4EDD-8453-254842D440A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20302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A1F4C-B694-7CEC-EB6C-B15FE8EEB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BC2FAF-8065-DC63-BA5A-7AA6A5F098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84589A-72FD-5D8C-C676-EB313C6950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407A05-4B89-15B7-19D1-A16253A83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CC5A0-34FF-4430-A6A1-5FDB1F5A4497}" type="datetimeFigureOut">
              <a:rPr lang="cs-CZ" smtClean="0"/>
              <a:t>03.05.2024</a:t>
            </a:fld>
            <a:endParaRPr lang="cs-C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F683F1-61FE-BF00-D3C0-A9F4F9F6B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1432FC-F6ED-85B7-8F60-037ED25A6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625BB-8C7E-4EDD-8453-254842D440A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55048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FAC85-8BD7-ECF3-8B5C-EB3C20D19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846F56-FB38-A124-7795-93E7F66E92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2BFFFB-715A-5EA5-1CF0-2FC0782021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91A3F0-87ED-968C-8C80-8130A59E7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CC5A0-34FF-4430-A6A1-5FDB1F5A4497}" type="datetimeFigureOut">
              <a:rPr lang="cs-CZ" smtClean="0"/>
              <a:t>03.05.2024</a:t>
            </a:fld>
            <a:endParaRPr lang="cs-C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8F0DFF-4A68-0A98-20A9-B9E1A77BE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378FC9-FFC2-2290-2659-339BFF163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625BB-8C7E-4EDD-8453-254842D440A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589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602E67-C4B4-719B-F403-A78860395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79A88B-A71F-005D-484B-914CC9CDC6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721E1A-2842-A91A-36F4-E6545CC102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B3CC5A0-34FF-4430-A6A1-5FDB1F5A4497}" type="datetimeFigureOut">
              <a:rPr lang="cs-CZ" smtClean="0"/>
              <a:t>03.05.2024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CA1D89-D93F-5329-D766-B127E6A395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53037F-9349-C9EF-CE82-A83B060B97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75625BB-8C7E-4EDD-8453-254842D440A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62649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4A6F4C9-8862-E5D2-04AA-6941C8367A89}"/>
              </a:ext>
            </a:extLst>
          </p:cNvPr>
          <p:cNvSpPr txBox="1"/>
          <p:nvPr/>
        </p:nvSpPr>
        <p:spPr>
          <a:xfrm>
            <a:off x="0" y="0"/>
            <a:ext cx="12192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cs-CZ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cs-CZ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cs-CZ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SetMemberRole</a:t>
            </a:r>
            <a:r>
              <a:rPr lang="cs-CZ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cs-CZ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UserId</a:t>
            </a:r>
            <a:r>
              <a:rPr lang="cs-CZ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initiatorId</a:t>
            </a:r>
            <a:r>
              <a:rPr lang="cs-CZ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cs-CZ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TeamMemberId</a:t>
            </a:r>
            <a:r>
              <a:rPr lang="cs-CZ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memberId</a:t>
            </a:r>
            <a:r>
              <a:rPr lang="cs-CZ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cs-CZ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TeamRole</a:t>
            </a:r>
            <a:r>
              <a:rPr lang="cs-CZ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newRole</a:t>
            </a:r>
            <a:r>
              <a:rPr lang="cs-CZ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cs-CZ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cs-CZ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cs-CZ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cs-CZ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newRole</a:t>
            </a:r>
            <a:endParaRPr lang="cs-CZ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cs-CZ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cs-CZ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cs-CZ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Ensure</a:t>
            </a:r>
            <a:r>
              <a:rPr lang="cs-CZ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cs-CZ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Rules</a:t>
            </a:r>
            <a:r>
              <a:rPr lang="cs-CZ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cs-CZ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RoleIsNotOwner</a:t>
            </a:r>
            <a:r>
              <a:rPr lang="cs-CZ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cs-CZ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Errors</a:t>
            </a:r>
            <a:r>
              <a:rPr lang="cs-CZ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cs-CZ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CannotHaveMultipleTeamOwners</a:t>
            </a:r>
            <a:r>
              <a:rPr lang="cs-CZ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cs-CZ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cs-CZ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cs-CZ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cs-CZ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cs-CZ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cs-CZ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cs-CZ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GetTeamMemberByUserId</a:t>
            </a:r>
            <a:r>
              <a:rPr lang="cs-CZ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cs-CZ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initiatorId</a:t>
            </a:r>
            <a:r>
              <a:rPr lang="cs-CZ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cs-CZ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cs-CZ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cs-CZ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Ensure</a:t>
            </a:r>
            <a:r>
              <a:rPr lang="cs-CZ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cs-CZ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Rules</a:t>
            </a:r>
            <a:r>
              <a:rPr lang="cs-CZ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cs-CZ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MemberCanUpdateTeamRoles</a:t>
            </a:r>
            <a:r>
              <a:rPr lang="cs-CZ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cs-CZ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cs-CZ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cs-CZ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cs-CZ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cs-CZ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cs-CZ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cs-CZ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GetTeamMember</a:t>
            </a:r>
            <a:r>
              <a:rPr lang="cs-CZ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cs-CZ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memberId</a:t>
            </a:r>
            <a:r>
              <a:rPr lang="cs-CZ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cs-CZ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cs-CZ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cs-CZ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Ensure</a:t>
            </a:r>
            <a:r>
              <a:rPr lang="cs-CZ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cs-CZ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Rules</a:t>
            </a:r>
            <a:r>
              <a:rPr lang="cs-CZ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cs-CZ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MemberIsNotTeamOwner</a:t>
            </a:r>
            <a:r>
              <a:rPr lang="cs-CZ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cs-CZ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Errors</a:t>
            </a:r>
            <a:r>
              <a:rPr lang="cs-CZ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cs-CZ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CannotChangeTeamOwnersRole</a:t>
            </a:r>
            <a:r>
              <a:rPr lang="cs-CZ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cs-CZ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cs-CZ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cs-CZ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Tap</a:t>
            </a:r>
            <a:r>
              <a:rPr lang="cs-CZ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cs-CZ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teamMember</a:t>
            </a:r>
            <a:r>
              <a:rPr lang="cs-CZ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cs-CZ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teamMember</a:t>
            </a:r>
            <a:r>
              <a:rPr lang="cs-CZ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cs-CZ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UpdateRole</a:t>
            </a:r>
            <a:r>
              <a:rPr lang="cs-CZ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cs-CZ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newRole</a:t>
            </a:r>
            <a:r>
              <a:rPr lang="cs-CZ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cs-CZ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cs-CZ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cs-CZ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ToResult</a:t>
            </a:r>
            <a:r>
              <a:rPr lang="cs-CZ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cs-CZ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480413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E8D4700-3201-BF48-2A1F-E092EAA9030F}"/>
              </a:ext>
            </a:extLst>
          </p:cNvPr>
          <p:cNvSpPr txBox="1"/>
          <p:nvPr/>
        </p:nvSpPr>
        <p:spPr>
          <a:xfrm>
            <a:off x="0" y="0"/>
            <a:ext cx="12192000" cy="8402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cs-CZ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cs-CZ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async</a:t>
            </a:r>
            <a:r>
              <a:rPr lang="cs-CZ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Task</a:t>
            </a:r>
            <a:r>
              <a:rPr lang="cs-CZ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DispatchEventAsync</a:t>
            </a:r>
            <a:r>
              <a:rPr lang="cs-CZ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cs-CZ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OutboxMessage</a:t>
            </a:r>
            <a:r>
              <a:rPr lang="cs-CZ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msg</a:t>
            </a:r>
            <a:r>
              <a:rPr lang="cs-CZ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cs-CZ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CancellationToken</a:t>
            </a:r>
            <a:r>
              <a:rPr lang="cs-CZ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ct</a:t>
            </a:r>
            <a:r>
              <a:rPr lang="cs-CZ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cs-CZ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default</a:t>
            </a:r>
            <a:r>
              <a:rPr lang="cs-CZ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cs-CZ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cs-CZ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cs-CZ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cs-CZ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integrationEventType</a:t>
            </a:r>
            <a:r>
              <a:rPr lang="cs-CZ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cs-CZ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msg</a:t>
            </a:r>
            <a:r>
              <a:rPr lang="cs-CZ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cs-CZ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Type</a:t>
            </a:r>
            <a:r>
              <a:rPr lang="cs-CZ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cs-CZ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ResolveType</a:t>
            </a:r>
            <a:r>
              <a:rPr lang="cs-CZ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cs-CZ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cs-CZ" b="0" dirty="0" err="1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cs-CZ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cs-CZ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integrationEventType</a:t>
            </a:r>
            <a:r>
              <a:rPr lang="cs-CZ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is</a:t>
            </a:r>
            <a:r>
              <a:rPr lang="cs-CZ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cs-CZ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cs-CZ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{</a:t>
            </a:r>
          </a:p>
          <a:p>
            <a:r>
              <a:rPr lang="cs-CZ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cs-CZ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_</a:t>
            </a:r>
            <a:r>
              <a:rPr lang="cs-CZ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logger</a:t>
            </a:r>
            <a:r>
              <a:rPr lang="cs-CZ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cs-CZ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LogCritical</a:t>
            </a:r>
            <a:r>
              <a:rPr lang="cs-CZ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cs-CZ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cs-CZ" b="0" dirty="0" err="1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Failed</a:t>
            </a:r>
            <a:r>
              <a:rPr lang="cs-CZ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to </a:t>
            </a:r>
            <a:r>
              <a:rPr lang="cs-CZ" b="0" dirty="0" err="1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identify</a:t>
            </a:r>
            <a:r>
              <a:rPr lang="cs-CZ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b="0" dirty="0" err="1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outbox</a:t>
            </a:r>
            <a:r>
              <a:rPr lang="cs-CZ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b="0" dirty="0" err="1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message</a:t>
            </a:r>
            <a:r>
              <a:rPr lang="cs-CZ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type {</a:t>
            </a:r>
            <a:r>
              <a:rPr lang="cs-CZ" b="0" dirty="0" err="1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msg</a:t>
            </a:r>
            <a:r>
              <a:rPr lang="cs-CZ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}."</a:t>
            </a:r>
            <a:r>
              <a:rPr lang="cs-CZ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cs-CZ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msg</a:t>
            </a:r>
            <a:r>
              <a:rPr lang="cs-CZ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cs-CZ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cs-CZ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msg</a:t>
            </a:r>
            <a:r>
              <a:rPr lang="cs-CZ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cs-CZ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Error</a:t>
            </a:r>
            <a:r>
              <a:rPr lang="cs-CZ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cs-CZ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"Type not </a:t>
            </a:r>
            <a:r>
              <a:rPr lang="cs-CZ" b="0" dirty="0" err="1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found</a:t>
            </a:r>
            <a:r>
              <a:rPr lang="cs-CZ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."</a:t>
            </a:r>
            <a:r>
              <a:rPr lang="cs-CZ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cs-CZ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cs-CZ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cs-CZ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cs-CZ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}</a:t>
            </a:r>
          </a:p>
          <a:p>
            <a:br>
              <a:rPr lang="cs-CZ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cs-CZ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cs-CZ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cs-CZ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integrationEvent</a:t>
            </a:r>
            <a:r>
              <a:rPr lang="cs-CZ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cs-CZ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JsonSerializer</a:t>
            </a:r>
            <a:r>
              <a:rPr lang="cs-CZ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cs-CZ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Deserialize</a:t>
            </a:r>
            <a:r>
              <a:rPr lang="cs-CZ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cs-CZ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msg</a:t>
            </a:r>
            <a:r>
              <a:rPr lang="cs-CZ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cs-CZ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Data</a:t>
            </a:r>
            <a:r>
              <a:rPr lang="cs-CZ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cs-CZ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integrationEventType</a:t>
            </a:r>
            <a:r>
              <a:rPr lang="cs-CZ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cs-CZ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cs-CZ" b="0" dirty="0" err="1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cs-CZ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cs-CZ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integrationEvent</a:t>
            </a:r>
            <a:r>
              <a:rPr lang="cs-CZ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is</a:t>
            </a:r>
            <a:r>
              <a:rPr lang="cs-CZ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cs-CZ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cs-CZ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{</a:t>
            </a:r>
          </a:p>
          <a:p>
            <a:r>
              <a:rPr lang="cs-CZ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cs-CZ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_</a:t>
            </a:r>
            <a:r>
              <a:rPr lang="cs-CZ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logger</a:t>
            </a:r>
            <a:r>
              <a:rPr lang="cs-CZ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cs-CZ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LogCritical</a:t>
            </a:r>
            <a:r>
              <a:rPr lang="cs-CZ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cs-CZ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cs-CZ" b="0" dirty="0" err="1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Failed</a:t>
            </a:r>
            <a:r>
              <a:rPr lang="cs-CZ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to </a:t>
            </a:r>
            <a:r>
              <a:rPr lang="cs-CZ" b="0" dirty="0" err="1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deserialize</a:t>
            </a:r>
            <a:r>
              <a:rPr lang="cs-CZ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b="0" dirty="0" err="1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outbox</a:t>
            </a:r>
            <a:r>
              <a:rPr lang="cs-CZ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b="0" dirty="0" err="1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message</a:t>
            </a:r>
            <a:r>
              <a:rPr lang="cs-CZ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  <a:r>
              <a:rPr lang="cs-CZ" b="0" dirty="0" err="1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msg</a:t>
            </a:r>
            <a:r>
              <a:rPr lang="cs-CZ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}."</a:t>
            </a:r>
            <a:r>
              <a:rPr lang="cs-CZ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cs-CZ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msg</a:t>
            </a:r>
            <a:r>
              <a:rPr lang="cs-CZ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cs-CZ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cs-CZ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msg</a:t>
            </a:r>
            <a:r>
              <a:rPr lang="cs-CZ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cs-CZ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Error</a:t>
            </a:r>
            <a:r>
              <a:rPr lang="cs-CZ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cs-CZ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cs-CZ" b="0" dirty="0" err="1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Failed</a:t>
            </a:r>
            <a:r>
              <a:rPr lang="cs-CZ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to </a:t>
            </a:r>
            <a:r>
              <a:rPr lang="cs-CZ" b="0" dirty="0" err="1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deserialize</a:t>
            </a:r>
            <a:r>
              <a:rPr lang="cs-CZ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."</a:t>
            </a:r>
            <a:r>
              <a:rPr lang="cs-CZ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cs-CZ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cs-CZ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cs-CZ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cs-CZ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}</a:t>
            </a:r>
          </a:p>
          <a:p>
            <a:br>
              <a:rPr lang="cs-CZ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cs-CZ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cs-CZ" b="0" dirty="0" err="1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try</a:t>
            </a:r>
            <a:endParaRPr lang="cs-CZ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cs-CZ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{</a:t>
            </a:r>
          </a:p>
          <a:p>
            <a:r>
              <a:rPr lang="cs-CZ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cs-CZ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await</a:t>
            </a:r>
            <a:r>
              <a:rPr lang="cs-CZ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_</a:t>
            </a:r>
            <a:r>
              <a:rPr lang="cs-CZ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publisher</a:t>
            </a:r>
            <a:r>
              <a:rPr lang="cs-CZ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cs-CZ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Publish</a:t>
            </a:r>
            <a:r>
              <a:rPr lang="cs-CZ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cs-CZ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integrationEvent</a:t>
            </a:r>
            <a:r>
              <a:rPr lang="cs-CZ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cs-CZ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ct</a:t>
            </a:r>
            <a:r>
              <a:rPr lang="cs-CZ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cs-CZ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cs-CZ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msg</a:t>
            </a:r>
            <a:r>
              <a:rPr lang="cs-CZ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cs-CZ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ProcessedUtc</a:t>
            </a:r>
            <a:r>
              <a:rPr lang="cs-CZ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cs-CZ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_</a:t>
            </a:r>
            <a:r>
              <a:rPr lang="cs-CZ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dateTimeProvider</a:t>
            </a:r>
            <a:r>
              <a:rPr lang="cs-CZ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cs-CZ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UtcNow</a:t>
            </a:r>
            <a:r>
              <a:rPr lang="cs-CZ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cs-CZ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}</a:t>
            </a:r>
          </a:p>
          <a:p>
            <a:r>
              <a:rPr lang="cs-CZ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cs-CZ" b="0" dirty="0" err="1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catch</a:t>
            </a:r>
            <a:r>
              <a:rPr lang="cs-CZ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cs-CZ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Exception</a:t>
            </a:r>
            <a:r>
              <a:rPr lang="cs-CZ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ex</a:t>
            </a:r>
            <a:r>
              <a:rPr lang="cs-CZ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cs-CZ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{</a:t>
            </a:r>
          </a:p>
          <a:p>
            <a:r>
              <a:rPr lang="cs-CZ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cs-CZ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_</a:t>
            </a:r>
            <a:r>
              <a:rPr lang="cs-CZ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logger</a:t>
            </a:r>
            <a:r>
              <a:rPr lang="cs-CZ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cs-CZ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LogError</a:t>
            </a:r>
            <a:r>
              <a:rPr lang="cs-CZ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cs-CZ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ex</a:t>
            </a:r>
            <a:r>
              <a:rPr lang="cs-CZ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cs-CZ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cs-CZ" b="0" dirty="0" err="1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Failed</a:t>
            </a:r>
            <a:r>
              <a:rPr lang="cs-CZ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to </a:t>
            </a:r>
            <a:r>
              <a:rPr lang="cs-CZ" b="0" dirty="0" err="1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publish</a:t>
            </a:r>
            <a:r>
              <a:rPr lang="cs-CZ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b="0" dirty="0" err="1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cs-CZ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b="0" dirty="0" err="1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outbox</a:t>
            </a:r>
            <a:r>
              <a:rPr lang="cs-CZ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cs-CZ" b="0" dirty="0" err="1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msg</a:t>
            </a:r>
            <a:r>
              <a:rPr lang="cs-CZ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}."</a:t>
            </a:r>
            <a:r>
              <a:rPr lang="cs-CZ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cs-CZ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msg</a:t>
            </a:r>
            <a:r>
              <a:rPr lang="cs-CZ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cs-CZ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cs-CZ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msg</a:t>
            </a:r>
            <a:r>
              <a:rPr lang="cs-CZ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cs-CZ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Error</a:t>
            </a:r>
            <a:r>
              <a:rPr lang="cs-CZ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cs-CZ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cs-CZ" b="0" dirty="0" err="1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Failed</a:t>
            </a:r>
            <a:r>
              <a:rPr lang="cs-CZ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to </a:t>
            </a:r>
            <a:r>
              <a:rPr lang="cs-CZ" b="0" dirty="0" err="1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publish</a:t>
            </a:r>
            <a:r>
              <a:rPr lang="cs-CZ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event."</a:t>
            </a:r>
            <a:r>
              <a:rPr lang="cs-CZ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cs-CZ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}</a:t>
            </a:r>
          </a:p>
          <a:p>
            <a:r>
              <a:rPr lang="cs-CZ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04279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99AF665-B1A8-7ECC-F533-D9A7F4AB4680}"/>
              </a:ext>
            </a:extLst>
          </p:cNvPr>
          <p:cNvSpPr txBox="1"/>
          <p:nvPr/>
        </p:nvSpPr>
        <p:spPr>
          <a:xfrm>
            <a:off x="0" y="0"/>
            <a:ext cx="12192000" cy="75713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cs-CZ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cs-CZ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async</a:t>
            </a:r>
            <a:r>
              <a:rPr lang="cs-CZ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Task</a:t>
            </a:r>
            <a:r>
              <a:rPr lang="cs-CZ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cs-CZ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Result</a:t>
            </a:r>
            <a:r>
              <a:rPr lang="cs-CZ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cs-CZ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SaveChangesAsync</a:t>
            </a:r>
            <a:r>
              <a:rPr lang="cs-CZ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cs-CZ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CancellationToken</a:t>
            </a:r>
            <a:r>
              <a:rPr lang="cs-CZ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ct</a:t>
            </a:r>
            <a:r>
              <a:rPr lang="cs-CZ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cs-CZ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default</a:t>
            </a:r>
            <a:r>
              <a:rPr lang="cs-CZ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cs-CZ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cs-CZ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cs-CZ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await</a:t>
            </a:r>
            <a:r>
              <a:rPr lang="cs-CZ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_</a:t>
            </a:r>
            <a:r>
              <a:rPr lang="cs-CZ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eventsDispatcher</a:t>
            </a:r>
            <a:r>
              <a:rPr lang="cs-CZ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cs-CZ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DispatchDomainEventsAsync</a:t>
            </a:r>
            <a:r>
              <a:rPr lang="cs-CZ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cs-CZ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ct</a:t>
            </a:r>
            <a:r>
              <a:rPr lang="cs-CZ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br>
              <a:rPr lang="cs-CZ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cs-CZ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cs-CZ" b="0" dirty="0" err="1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try</a:t>
            </a:r>
            <a:endParaRPr lang="cs-CZ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cs-CZ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{</a:t>
            </a:r>
          </a:p>
          <a:p>
            <a:r>
              <a:rPr lang="cs-CZ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cs-CZ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await</a:t>
            </a:r>
            <a:r>
              <a:rPr lang="cs-CZ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_</a:t>
            </a:r>
            <a:r>
              <a:rPr lang="cs-CZ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context</a:t>
            </a:r>
            <a:r>
              <a:rPr lang="cs-CZ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cs-CZ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SaveChangesAsync</a:t>
            </a:r>
            <a:r>
              <a:rPr lang="cs-CZ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cs-CZ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ct</a:t>
            </a:r>
            <a:r>
              <a:rPr lang="cs-CZ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cs-CZ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cs-CZ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cs-CZ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Result</a:t>
            </a:r>
            <a:r>
              <a:rPr lang="cs-CZ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cs-CZ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Success</a:t>
            </a:r>
            <a:r>
              <a:rPr lang="cs-CZ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cs-CZ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}</a:t>
            </a:r>
          </a:p>
          <a:p>
            <a:r>
              <a:rPr lang="cs-CZ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cs-CZ" b="0" dirty="0" err="1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catch</a:t>
            </a:r>
            <a:r>
              <a:rPr lang="cs-CZ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cs-CZ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DbUpdateConcurrencyException</a:t>
            </a:r>
            <a:r>
              <a:rPr lang="cs-CZ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ex</a:t>
            </a:r>
            <a:r>
              <a:rPr lang="cs-CZ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cs-CZ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{</a:t>
            </a:r>
          </a:p>
          <a:p>
            <a:r>
              <a:rPr lang="cs-CZ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cs-CZ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_</a:t>
            </a:r>
            <a:r>
              <a:rPr lang="cs-CZ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logger</a:t>
            </a:r>
            <a:r>
              <a:rPr lang="cs-CZ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cs-CZ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LogInformation</a:t>
            </a:r>
            <a:r>
              <a:rPr lang="cs-CZ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cs-CZ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"Database </a:t>
            </a:r>
            <a:r>
              <a:rPr lang="cs-CZ" b="0" dirty="0" err="1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Concurrency</a:t>
            </a:r>
            <a:r>
              <a:rPr lang="cs-CZ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b="0" dirty="0" err="1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Conflict</a:t>
            </a:r>
            <a:r>
              <a:rPr lang="cs-CZ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{</a:t>
            </a:r>
            <a:r>
              <a:rPr lang="cs-CZ" b="0" dirty="0" err="1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msg</a:t>
            </a:r>
            <a:r>
              <a:rPr lang="cs-CZ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}"</a:t>
            </a:r>
            <a:r>
              <a:rPr lang="cs-CZ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cs-CZ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ex</a:t>
            </a:r>
            <a:r>
              <a:rPr lang="cs-CZ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cs-CZ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Message</a:t>
            </a:r>
            <a:r>
              <a:rPr lang="cs-CZ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cs-CZ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cs-CZ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cs-CZ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ConcurrencyError</a:t>
            </a:r>
            <a:r>
              <a:rPr lang="cs-CZ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cs-CZ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}</a:t>
            </a:r>
          </a:p>
          <a:p>
            <a:r>
              <a:rPr lang="cs-CZ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cs-CZ" b="0" dirty="0" err="1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catch</a:t>
            </a:r>
            <a:r>
              <a:rPr lang="cs-CZ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cs-CZ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DbUpdateException</a:t>
            </a:r>
            <a:r>
              <a:rPr lang="cs-CZ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ex</a:t>
            </a:r>
            <a:r>
              <a:rPr lang="cs-CZ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cs-CZ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{</a:t>
            </a:r>
          </a:p>
          <a:p>
            <a:r>
              <a:rPr lang="cs-CZ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cs-CZ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_</a:t>
            </a:r>
            <a:r>
              <a:rPr lang="cs-CZ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logger</a:t>
            </a:r>
            <a:r>
              <a:rPr lang="cs-CZ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cs-CZ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LogError</a:t>
            </a:r>
            <a:r>
              <a:rPr lang="cs-CZ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cs-CZ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ex</a:t>
            </a:r>
            <a:r>
              <a:rPr lang="cs-CZ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cs-CZ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InnerException</a:t>
            </a:r>
            <a:r>
              <a:rPr lang="cs-CZ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cs-CZ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"Database Update </a:t>
            </a:r>
            <a:r>
              <a:rPr lang="cs-CZ" b="0" dirty="0" err="1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Exception</a:t>
            </a:r>
            <a:r>
              <a:rPr lang="cs-CZ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cs-CZ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br>
              <a:rPr lang="cs-CZ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cs-CZ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cs-CZ" b="0" dirty="0" err="1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cs-CZ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cs-CZ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ex</a:t>
            </a:r>
            <a:r>
              <a:rPr lang="cs-CZ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cs-CZ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InnerException</a:t>
            </a:r>
            <a:r>
              <a:rPr lang="cs-CZ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is</a:t>
            </a:r>
            <a:r>
              <a:rPr lang="cs-CZ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PostgresException</a:t>
            </a:r>
            <a:r>
              <a:rPr lang="cs-CZ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pex</a:t>
            </a:r>
            <a:endParaRPr lang="cs-CZ" dirty="0">
              <a:solidFill>
                <a:srgbClr val="3B3B3B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cs-CZ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</a:t>
            </a:r>
            <a:r>
              <a:rPr lang="cs-CZ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&amp;&amp;</a:t>
            </a:r>
            <a:r>
              <a:rPr lang="cs-CZ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pex</a:t>
            </a:r>
            <a:r>
              <a:rPr lang="cs-CZ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cs-CZ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SqlState</a:t>
            </a:r>
            <a:r>
              <a:rPr lang="cs-CZ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==</a:t>
            </a:r>
            <a:r>
              <a:rPr lang="cs-CZ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b="0" dirty="0" err="1">
                <a:solidFill>
                  <a:srgbClr val="0070C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UniqueConstraintViolation</a:t>
            </a:r>
            <a:r>
              <a:rPr lang="cs-CZ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cs-CZ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{</a:t>
            </a:r>
          </a:p>
          <a:p>
            <a:r>
              <a:rPr lang="cs-CZ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</a:t>
            </a:r>
            <a:r>
              <a:rPr lang="cs-CZ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cs-CZ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UniqueConstraintError</a:t>
            </a:r>
            <a:r>
              <a:rPr lang="cs-CZ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cs-CZ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}</a:t>
            </a:r>
          </a:p>
          <a:p>
            <a:br>
              <a:rPr lang="cs-CZ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cs-CZ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cs-CZ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cs-CZ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UnexpectedError</a:t>
            </a:r>
            <a:r>
              <a:rPr lang="cs-CZ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cs-CZ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}</a:t>
            </a:r>
          </a:p>
          <a:p>
            <a:r>
              <a:rPr lang="cs-CZ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377007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8736A1E-C121-A040-D6F4-9C37C20E5852}"/>
              </a:ext>
            </a:extLst>
          </p:cNvPr>
          <p:cNvSpPr txBox="1"/>
          <p:nvPr/>
        </p:nvSpPr>
        <p:spPr>
          <a:xfrm>
            <a:off x="0" y="0"/>
            <a:ext cx="12192000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cs-CZ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cs-CZ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async</a:t>
            </a:r>
            <a:r>
              <a:rPr lang="cs-CZ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Task</a:t>
            </a:r>
            <a:r>
              <a:rPr lang="cs-CZ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DispatchDomainEventsAsync</a:t>
            </a:r>
            <a:r>
              <a:rPr lang="cs-CZ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cs-CZ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CancellationToken</a:t>
            </a:r>
            <a:r>
              <a:rPr lang="cs-CZ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ct</a:t>
            </a:r>
            <a:r>
              <a:rPr lang="cs-CZ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cs-CZ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default</a:t>
            </a:r>
            <a:r>
              <a:rPr lang="cs-CZ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cs-CZ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cs-CZ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cs-CZ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List</a:t>
            </a:r>
            <a:r>
              <a:rPr lang="cs-CZ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cs-CZ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IHasDomainEvent</a:t>
            </a:r>
            <a:r>
              <a:rPr lang="cs-CZ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cs-CZ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entities</a:t>
            </a:r>
            <a:r>
              <a:rPr lang="cs-CZ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br>
              <a:rPr lang="cs-CZ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cs-CZ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cs-CZ" b="0" dirty="0" err="1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while</a:t>
            </a:r>
            <a:r>
              <a:rPr lang="cs-CZ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((</a:t>
            </a:r>
            <a:r>
              <a:rPr lang="cs-CZ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entities</a:t>
            </a:r>
            <a:r>
              <a:rPr lang="cs-CZ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cs-CZ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GetEntitiesWithUnpublishedDomainEvents</a:t>
            </a:r>
            <a:r>
              <a:rPr lang="cs-CZ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())</a:t>
            </a:r>
            <a:r>
              <a:rPr lang="cs-CZ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cs-CZ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Count</a:t>
            </a:r>
            <a:r>
              <a:rPr lang="cs-CZ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!=</a:t>
            </a:r>
            <a:r>
              <a:rPr lang="cs-CZ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cs-CZ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cs-CZ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{</a:t>
            </a:r>
          </a:p>
          <a:p>
            <a:r>
              <a:rPr lang="cs-CZ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//</a:t>
            </a:r>
            <a:r>
              <a:rPr lang="cs-CZ" b="0" dirty="0" err="1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cs-CZ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b="0" dirty="0" err="1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all</a:t>
            </a:r>
            <a:r>
              <a:rPr lang="cs-CZ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b="0" dirty="0" err="1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unpublished</a:t>
            </a:r>
            <a:r>
              <a:rPr lang="cs-CZ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b="0" dirty="0" err="1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domain</a:t>
            </a:r>
            <a:r>
              <a:rPr lang="cs-CZ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b="0" dirty="0" err="1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events</a:t>
            </a:r>
            <a:endParaRPr lang="cs-CZ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cs-CZ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cs-CZ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cs-CZ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domainEvents</a:t>
            </a:r>
            <a:r>
              <a:rPr lang="cs-CZ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cs-CZ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entities</a:t>
            </a:r>
            <a:r>
              <a:rPr lang="cs-CZ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cs-CZ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SelectMany</a:t>
            </a:r>
            <a:r>
              <a:rPr lang="cs-CZ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cs-CZ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entity</a:t>
            </a:r>
            <a:r>
              <a:rPr lang="cs-CZ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=&gt;</a:t>
            </a:r>
            <a:r>
              <a:rPr lang="cs-CZ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entity</a:t>
            </a:r>
            <a:r>
              <a:rPr lang="cs-CZ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cs-CZ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DomainEvents</a:t>
            </a:r>
            <a:r>
              <a:rPr lang="cs-CZ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cs-CZ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cs-CZ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ToList</a:t>
            </a:r>
            <a:r>
              <a:rPr lang="cs-CZ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br>
              <a:rPr lang="cs-CZ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cs-CZ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//</a:t>
            </a:r>
            <a:r>
              <a:rPr lang="cs-CZ" b="0" dirty="0" err="1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clear</a:t>
            </a:r>
            <a:r>
              <a:rPr lang="cs-CZ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b="0" dirty="0" err="1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all</a:t>
            </a:r>
            <a:r>
              <a:rPr lang="cs-CZ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b="0" dirty="0" err="1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domain</a:t>
            </a:r>
            <a:r>
              <a:rPr lang="cs-CZ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b="0" dirty="0" err="1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events</a:t>
            </a:r>
            <a:endParaRPr lang="cs-CZ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cs-CZ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cs-CZ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entities</a:t>
            </a:r>
            <a:r>
              <a:rPr lang="cs-CZ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cs-CZ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ForEach</a:t>
            </a:r>
            <a:r>
              <a:rPr lang="cs-CZ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cs-CZ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entity</a:t>
            </a:r>
            <a:r>
              <a:rPr lang="cs-CZ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=&gt;</a:t>
            </a:r>
            <a:r>
              <a:rPr lang="cs-CZ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entity</a:t>
            </a:r>
            <a:r>
              <a:rPr lang="cs-CZ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cs-CZ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ClearDomainEvents</a:t>
            </a:r>
            <a:r>
              <a:rPr lang="cs-CZ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());</a:t>
            </a:r>
          </a:p>
          <a:p>
            <a:br>
              <a:rPr lang="cs-CZ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cs-CZ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//</a:t>
            </a:r>
            <a:r>
              <a:rPr lang="cs-CZ" b="0" dirty="0" err="1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publish</a:t>
            </a:r>
            <a:r>
              <a:rPr lang="cs-CZ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b="0" dirty="0" err="1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all</a:t>
            </a:r>
            <a:r>
              <a:rPr lang="cs-CZ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b="0" dirty="0" err="1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domain</a:t>
            </a:r>
            <a:r>
              <a:rPr lang="cs-CZ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b="0" dirty="0" err="1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events</a:t>
            </a:r>
            <a:endParaRPr lang="cs-CZ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cs-CZ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cs-CZ" b="0" dirty="0" err="1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foreach</a:t>
            </a:r>
            <a:r>
              <a:rPr lang="cs-CZ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cs-CZ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cs-CZ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domainEvent</a:t>
            </a:r>
            <a:r>
              <a:rPr lang="cs-CZ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cs-CZ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domainEvents</a:t>
            </a:r>
            <a:r>
              <a:rPr lang="cs-CZ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cs-CZ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{</a:t>
            </a:r>
          </a:p>
          <a:p>
            <a:r>
              <a:rPr lang="cs-CZ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</a:t>
            </a:r>
            <a:r>
              <a:rPr lang="cs-CZ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await</a:t>
            </a:r>
            <a:r>
              <a:rPr lang="cs-CZ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_</a:t>
            </a:r>
            <a:r>
              <a:rPr lang="cs-CZ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publisher</a:t>
            </a:r>
            <a:r>
              <a:rPr lang="cs-CZ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cs-CZ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Publish</a:t>
            </a:r>
            <a:r>
              <a:rPr lang="cs-CZ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cs-CZ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domainEvent</a:t>
            </a:r>
            <a:r>
              <a:rPr lang="cs-CZ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cs-CZ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ct</a:t>
            </a:r>
            <a:r>
              <a:rPr lang="cs-CZ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cs-CZ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}</a:t>
            </a:r>
          </a:p>
          <a:p>
            <a:r>
              <a:rPr lang="cs-CZ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}</a:t>
            </a:r>
          </a:p>
          <a:p>
            <a:r>
              <a:rPr lang="cs-CZ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991909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2079EA3-9751-73FC-04E5-C700F83453B7}"/>
              </a:ext>
            </a:extLst>
          </p:cNvPr>
          <p:cNvSpPr txBox="1"/>
          <p:nvPr/>
        </p:nvSpPr>
        <p:spPr>
          <a:xfrm>
            <a:off x="0" y="0"/>
            <a:ext cx="12192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cs-CZ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...</a:t>
            </a:r>
            <a:endParaRPr lang="cs-CZ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cs-CZ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cs-CZ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cs-CZ" b="0" dirty="0" err="1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clean</a:t>
            </a:r>
            <a:r>
              <a:rPr lang="cs-CZ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b="0" dirty="0" err="1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architecture</a:t>
            </a:r>
            <a:endParaRPr lang="cs-CZ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cs-CZ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await</a:t>
            </a:r>
            <a:r>
              <a:rPr lang="cs-CZ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WaitForIntegrationEvents</a:t>
            </a:r>
            <a:r>
              <a:rPr lang="cs-CZ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br>
              <a:rPr lang="cs-CZ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cs-CZ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...</a:t>
            </a:r>
            <a:endParaRPr lang="cs-CZ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cs-CZ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cs-CZ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cs-CZ" b="0" dirty="0" err="1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modular</a:t>
            </a:r>
            <a:r>
              <a:rPr lang="cs-CZ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b="0" dirty="0" err="1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monolith</a:t>
            </a:r>
            <a:endParaRPr lang="cs-CZ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cs-CZ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await</a:t>
            </a:r>
            <a:r>
              <a:rPr lang="cs-CZ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WaitForIntegrationEventHandler</a:t>
            </a:r>
            <a:r>
              <a:rPr lang="cs-CZ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cs-CZ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TeamManagement</a:t>
            </a:r>
            <a:r>
              <a:rPr lang="cs-CZ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cs-CZ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UserCreatedEventHandler</a:t>
            </a:r>
            <a:r>
              <a:rPr lang="cs-CZ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&gt;();</a:t>
            </a:r>
          </a:p>
          <a:p>
            <a:r>
              <a:rPr lang="cs-CZ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await</a:t>
            </a:r>
            <a:r>
              <a:rPr lang="cs-CZ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WaitForIntegrationEventHandler</a:t>
            </a:r>
            <a:r>
              <a:rPr lang="cs-CZ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cs-CZ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Notifications</a:t>
            </a:r>
            <a:r>
              <a:rPr lang="cs-CZ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cs-CZ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EmailCreatedEventHandler</a:t>
            </a:r>
            <a:r>
              <a:rPr lang="cs-CZ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&gt;();</a:t>
            </a:r>
          </a:p>
          <a:p>
            <a:br>
              <a:rPr lang="cs-CZ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cs-CZ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...</a:t>
            </a:r>
            <a:endParaRPr lang="cs-CZ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58282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55AAD60-0D77-55F1-3F2D-E1FD0615FC28}"/>
              </a:ext>
            </a:extLst>
          </p:cNvPr>
          <p:cNvSpPr txBox="1"/>
          <p:nvPr/>
        </p:nvSpPr>
        <p:spPr>
          <a:xfrm>
            <a:off x="0" y="0"/>
            <a:ext cx="12192000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cs-CZ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cs-CZ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sealed</a:t>
            </a:r>
            <a:r>
              <a:rPr lang="cs-CZ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record</a:t>
            </a:r>
            <a:r>
              <a:rPr lang="cs-CZ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CreateEventRequest</a:t>
            </a:r>
            <a:r>
              <a:rPr lang="cs-CZ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cs-CZ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IRequestBody</a:t>
            </a:r>
            <a:endParaRPr lang="cs-CZ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cs-CZ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cs-CZ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cs-CZ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cs-CZ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required</a:t>
            </a:r>
            <a:r>
              <a:rPr lang="cs-CZ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EventTypeId</a:t>
            </a:r>
            <a:r>
              <a:rPr lang="cs-CZ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EventTypeId</a:t>
            </a:r>
            <a:r>
              <a:rPr lang="cs-CZ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  <a:r>
              <a:rPr lang="cs-CZ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cs-CZ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cs-CZ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init</a:t>
            </a:r>
            <a:r>
              <a:rPr lang="cs-CZ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br>
              <a:rPr lang="cs-CZ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cs-CZ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[</a:t>
            </a:r>
            <a:r>
              <a:rPr lang="cs-CZ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DataType</a:t>
            </a:r>
            <a:r>
              <a:rPr lang="cs-CZ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cs-CZ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DataType</a:t>
            </a:r>
            <a:r>
              <a:rPr lang="cs-CZ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cs-CZ" b="0" dirty="0" err="1">
                <a:solidFill>
                  <a:srgbClr val="0070C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DateTime</a:t>
            </a:r>
            <a:r>
              <a:rPr lang="cs-CZ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)]</a:t>
            </a:r>
          </a:p>
          <a:p>
            <a:r>
              <a:rPr lang="cs-CZ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cs-CZ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cs-CZ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required</a:t>
            </a:r>
            <a:r>
              <a:rPr lang="cs-CZ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DateTime</a:t>
            </a:r>
            <a:r>
              <a:rPr lang="cs-CZ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FromUtc</a:t>
            </a:r>
            <a:r>
              <a:rPr lang="cs-CZ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  <a:r>
              <a:rPr lang="cs-CZ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cs-CZ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cs-CZ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init</a:t>
            </a:r>
            <a:r>
              <a:rPr lang="cs-CZ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br>
              <a:rPr lang="cs-CZ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cs-CZ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[</a:t>
            </a:r>
            <a:r>
              <a:rPr lang="cs-CZ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DataType</a:t>
            </a:r>
            <a:r>
              <a:rPr lang="cs-CZ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cs-CZ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DataType</a:t>
            </a:r>
            <a:r>
              <a:rPr lang="cs-CZ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cs-CZ" b="0" dirty="0" err="1">
                <a:solidFill>
                  <a:srgbClr val="0070C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DateTime</a:t>
            </a:r>
            <a:r>
              <a:rPr lang="cs-CZ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)]</a:t>
            </a:r>
          </a:p>
          <a:p>
            <a:r>
              <a:rPr lang="cs-CZ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cs-CZ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cs-CZ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required</a:t>
            </a:r>
            <a:r>
              <a:rPr lang="cs-CZ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DateTime</a:t>
            </a:r>
            <a:r>
              <a:rPr lang="cs-CZ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ToUtc</a:t>
            </a:r>
            <a:r>
              <a:rPr lang="cs-CZ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  <a:r>
              <a:rPr lang="cs-CZ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cs-CZ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cs-CZ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init</a:t>
            </a:r>
            <a:r>
              <a:rPr lang="cs-CZ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br>
              <a:rPr lang="cs-CZ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cs-CZ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[</a:t>
            </a:r>
            <a:r>
              <a:rPr lang="cs-CZ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DataType</a:t>
            </a:r>
            <a:r>
              <a:rPr lang="cs-CZ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cs-CZ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DataType</a:t>
            </a:r>
            <a:r>
              <a:rPr lang="cs-CZ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cs-CZ" b="0" dirty="0" err="1">
                <a:solidFill>
                  <a:srgbClr val="0070C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Text</a:t>
            </a:r>
            <a:r>
              <a:rPr lang="cs-CZ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)]</a:t>
            </a:r>
          </a:p>
          <a:p>
            <a:r>
              <a:rPr lang="cs-CZ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cs-CZ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cs-CZ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required</a:t>
            </a:r>
            <a:r>
              <a:rPr lang="cs-CZ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cs-CZ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Description</a:t>
            </a:r>
            <a:r>
              <a:rPr lang="cs-CZ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  <a:r>
              <a:rPr lang="cs-CZ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cs-CZ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cs-CZ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init</a:t>
            </a:r>
            <a:r>
              <a:rPr lang="cs-CZ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br>
              <a:rPr lang="cs-CZ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cs-CZ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[</a:t>
            </a:r>
            <a:r>
              <a:rPr lang="cs-CZ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DataType</a:t>
            </a:r>
            <a:r>
              <a:rPr lang="cs-CZ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cs-CZ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DataType</a:t>
            </a:r>
            <a:r>
              <a:rPr lang="cs-CZ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cs-CZ" b="0" dirty="0" err="1">
                <a:solidFill>
                  <a:srgbClr val="0070C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Time</a:t>
            </a:r>
            <a:r>
              <a:rPr lang="cs-CZ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)]</a:t>
            </a:r>
          </a:p>
          <a:p>
            <a:r>
              <a:rPr lang="cs-CZ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cs-CZ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cs-CZ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required</a:t>
            </a:r>
            <a:r>
              <a:rPr lang="cs-CZ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TimeSpan</a:t>
            </a:r>
            <a:r>
              <a:rPr lang="cs-CZ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MeetTime</a:t>
            </a:r>
            <a:r>
              <a:rPr lang="cs-CZ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  <a:r>
              <a:rPr lang="cs-CZ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cs-CZ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cs-CZ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init</a:t>
            </a:r>
            <a:r>
              <a:rPr lang="cs-CZ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br>
              <a:rPr lang="cs-CZ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cs-CZ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[</a:t>
            </a:r>
            <a:r>
              <a:rPr lang="cs-CZ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DataType</a:t>
            </a:r>
            <a:r>
              <a:rPr lang="cs-CZ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cs-CZ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DataType</a:t>
            </a:r>
            <a:r>
              <a:rPr lang="cs-CZ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cs-CZ" b="0" dirty="0" err="1">
                <a:solidFill>
                  <a:srgbClr val="0070C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Time</a:t>
            </a:r>
            <a:r>
              <a:rPr lang="cs-CZ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)]</a:t>
            </a:r>
          </a:p>
          <a:p>
            <a:r>
              <a:rPr lang="cs-CZ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cs-CZ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cs-CZ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required</a:t>
            </a:r>
            <a:r>
              <a:rPr lang="cs-CZ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TimeSpan</a:t>
            </a:r>
            <a:r>
              <a:rPr lang="cs-CZ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ReplyClosingTimeBeforeMeetTime</a:t>
            </a:r>
            <a:r>
              <a:rPr lang="cs-CZ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  <a:r>
              <a:rPr lang="cs-CZ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cs-CZ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cs-CZ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init</a:t>
            </a:r>
            <a:r>
              <a:rPr lang="cs-CZ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r>
              <a:rPr lang="cs-CZ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608756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60F0AEC-A27D-ED21-AC62-41B579D7980D}"/>
              </a:ext>
            </a:extLst>
          </p:cNvPr>
          <p:cNvSpPr txBox="1"/>
          <p:nvPr/>
        </p:nvSpPr>
        <p:spPr>
          <a:xfrm>
            <a:off x="0" y="0"/>
            <a:ext cx="1219200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cs-CZ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...</a:t>
            </a:r>
            <a:endParaRPr lang="cs-CZ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cs-CZ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cs-CZ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cs-CZ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modules</a:t>
            </a:r>
            <a:r>
              <a:rPr lang="cs-CZ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cs-CZ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builder</a:t>
            </a:r>
            <a:r>
              <a:rPr lang="cs-CZ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cs-CZ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Services</a:t>
            </a:r>
            <a:r>
              <a:rPr lang="cs-CZ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cs-CZ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AddModules</a:t>
            </a:r>
            <a:r>
              <a:rPr lang="cs-CZ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cs-CZ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modulesBuilder</a:t>
            </a:r>
            <a:r>
              <a:rPr lang="cs-CZ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=&gt;</a:t>
            </a:r>
            <a:endParaRPr lang="cs-CZ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cs-CZ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cs-CZ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cs-CZ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modulesBuilder</a:t>
            </a:r>
            <a:endParaRPr lang="cs-CZ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cs-CZ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cs-CZ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cs-CZ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AddModule</a:t>
            </a:r>
            <a:r>
              <a:rPr lang="cs-CZ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cs-CZ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UserAccessModule</a:t>
            </a:r>
            <a:r>
              <a:rPr lang="cs-CZ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&gt;()</a:t>
            </a:r>
          </a:p>
          <a:p>
            <a:r>
              <a:rPr lang="cs-CZ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cs-CZ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cs-CZ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AddModule</a:t>
            </a:r>
            <a:r>
              <a:rPr lang="cs-CZ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cs-CZ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TeamManagementModule</a:t>
            </a:r>
            <a:r>
              <a:rPr lang="cs-CZ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&gt;()</a:t>
            </a:r>
          </a:p>
          <a:p>
            <a:r>
              <a:rPr lang="cs-CZ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cs-CZ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cs-CZ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AddModule</a:t>
            </a:r>
            <a:r>
              <a:rPr lang="cs-CZ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cs-CZ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NotificationsModule</a:t>
            </a:r>
            <a:r>
              <a:rPr lang="cs-CZ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&gt;();</a:t>
            </a:r>
          </a:p>
          <a:p>
            <a:r>
              <a:rPr lang="cs-CZ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});</a:t>
            </a:r>
          </a:p>
          <a:p>
            <a:br>
              <a:rPr lang="cs-CZ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cs-CZ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cs-CZ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app</a:t>
            </a:r>
            <a:r>
              <a:rPr lang="cs-CZ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cs-CZ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builder</a:t>
            </a:r>
            <a:r>
              <a:rPr lang="cs-CZ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cs-CZ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Build</a:t>
            </a:r>
            <a:r>
              <a:rPr lang="cs-CZ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br>
              <a:rPr lang="cs-CZ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cs-CZ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...</a:t>
            </a:r>
            <a:endParaRPr lang="cs-CZ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cs-CZ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cs-CZ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app</a:t>
            </a:r>
            <a:r>
              <a:rPr lang="cs-CZ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cs-CZ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MapEndpoints</a:t>
            </a:r>
            <a:r>
              <a:rPr lang="cs-CZ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cs-CZ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modules</a:t>
            </a:r>
            <a:r>
              <a:rPr lang="cs-CZ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br>
              <a:rPr lang="cs-CZ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cs-CZ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...</a:t>
            </a:r>
            <a:endParaRPr lang="cs-CZ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14611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0294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8B1516D-897E-B237-C924-388A4BF31BAC}"/>
              </a:ext>
            </a:extLst>
          </p:cNvPr>
          <p:cNvSpPr txBox="1"/>
          <p:nvPr/>
        </p:nvSpPr>
        <p:spPr>
          <a:xfrm>
            <a:off x="0" y="0"/>
            <a:ext cx="12192000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cs-CZ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cs-CZ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cs-CZ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SetMemberRole</a:t>
            </a:r>
            <a:r>
              <a:rPr lang="cs-CZ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cs-CZ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UserId</a:t>
            </a:r>
            <a:r>
              <a:rPr lang="cs-CZ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initiatorId</a:t>
            </a:r>
            <a:r>
              <a:rPr lang="cs-CZ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cs-CZ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TeamMemberId</a:t>
            </a:r>
            <a:r>
              <a:rPr lang="cs-CZ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memberId</a:t>
            </a:r>
            <a:r>
              <a:rPr lang="cs-CZ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cs-CZ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TeamRole</a:t>
            </a:r>
            <a:r>
              <a:rPr lang="cs-CZ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newRole</a:t>
            </a:r>
            <a:r>
              <a:rPr lang="cs-CZ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cs-CZ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cs-CZ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cs-CZ" b="0" dirty="0" err="1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cs-CZ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cs-CZ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newRole</a:t>
            </a:r>
            <a:r>
              <a:rPr lang="cs-CZ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cs-CZ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IsOwner</a:t>
            </a:r>
            <a:r>
              <a:rPr lang="cs-CZ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r>
              <a:rPr lang="cs-CZ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cs-CZ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cs-CZ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Errors</a:t>
            </a:r>
            <a:r>
              <a:rPr lang="cs-CZ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cs-CZ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CannotHaveMultipleTeamOwners</a:t>
            </a:r>
            <a:r>
              <a:rPr lang="cs-CZ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cs-CZ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cs-CZ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cs-CZ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cs-CZ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initiatorResult</a:t>
            </a:r>
            <a:r>
              <a:rPr lang="cs-CZ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cs-CZ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GetTeamMemberByUserId</a:t>
            </a:r>
            <a:r>
              <a:rPr lang="cs-CZ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cs-CZ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initiatorId</a:t>
            </a:r>
            <a:r>
              <a:rPr lang="cs-CZ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cs-CZ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cs-CZ" b="0" dirty="0" err="1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cs-CZ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cs-CZ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initiatorResult</a:t>
            </a:r>
            <a:r>
              <a:rPr lang="cs-CZ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cs-CZ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IsFailure</a:t>
            </a:r>
            <a:r>
              <a:rPr lang="cs-CZ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cs-CZ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cs-CZ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cs-CZ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initiatorResult</a:t>
            </a:r>
            <a:r>
              <a:rPr lang="cs-CZ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cs-CZ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cs-CZ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cs-CZ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cs-CZ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cs-CZ" b="0" dirty="0" err="1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cs-CZ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cs-CZ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cs-CZ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initiatorResult</a:t>
            </a:r>
            <a:r>
              <a:rPr lang="cs-CZ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cs-CZ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cs-CZ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cs-CZ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Role</a:t>
            </a:r>
            <a:r>
              <a:rPr lang="cs-CZ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cs-CZ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CanUpdateTeamRoles</a:t>
            </a:r>
            <a:r>
              <a:rPr lang="cs-CZ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r>
              <a:rPr lang="cs-CZ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cs-CZ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cs-CZ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Errors</a:t>
            </a:r>
            <a:r>
              <a:rPr lang="cs-CZ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cs-CZ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UnauthorizedToUpdateTeamRoles</a:t>
            </a:r>
            <a:r>
              <a:rPr lang="cs-CZ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cs-CZ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cs-CZ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cs-CZ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cs-CZ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memberResult</a:t>
            </a:r>
            <a:r>
              <a:rPr lang="cs-CZ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cs-CZ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GetTeamMember</a:t>
            </a:r>
            <a:r>
              <a:rPr lang="cs-CZ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cs-CZ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memberId</a:t>
            </a:r>
            <a:r>
              <a:rPr lang="cs-CZ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cs-CZ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cs-CZ" b="0" dirty="0" err="1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cs-CZ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cs-CZ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memberResult</a:t>
            </a:r>
            <a:r>
              <a:rPr lang="cs-CZ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cs-CZ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IsFailure</a:t>
            </a:r>
            <a:r>
              <a:rPr lang="cs-CZ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cs-CZ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cs-CZ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cs-CZ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memberResult</a:t>
            </a:r>
            <a:r>
              <a:rPr lang="cs-CZ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cs-CZ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cs-CZ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cs-CZ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cs-CZ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cs-CZ" b="0" dirty="0" err="1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cs-CZ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cs-CZ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memberResult</a:t>
            </a:r>
            <a:r>
              <a:rPr lang="cs-CZ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cs-CZ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cs-CZ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cs-CZ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Role</a:t>
            </a:r>
            <a:r>
              <a:rPr lang="cs-CZ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cs-CZ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IsOwner</a:t>
            </a:r>
            <a:r>
              <a:rPr lang="cs-CZ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r>
              <a:rPr lang="cs-CZ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cs-CZ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cs-CZ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Errors</a:t>
            </a:r>
            <a:r>
              <a:rPr lang="cs-CZ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cs-CZ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CannotChangeTeamOwnersRole</a:t>
            </a:r>
            <a:r>
              <a:rPr lang="cs-CZ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cs-CZ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cs-CZ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cs-CZ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memberResult</a:t>
            </a:r>
            <a:r>
              <a:rPr lang="cs-CZ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cs-CZ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cs-CZ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cs-CZ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UpdateRole</a:t>
            </a:r>
            <a:r>
              <a:rPr lang="cs-CZ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cs-CZ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newRole</a:t>
            </a:r>
            <a:r>
              <a:rPr lang="cs-CZ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cs-CZ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cs-CZ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cs-CZ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cs-CZ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cs-CZ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Success</a:t>
            </a:r>
            <a:r>
              <a:rPr lang="cs-CZ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cs-CZ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57123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B18919F-4501-DA3D-41B9-817B98AC70E8}"/>
              </a:ext>
            </a:extLst>
          </p:cNvPr>
          <p:cNvSpPr txBox="1"/>
          <p:nvPr/>
        </p:nvSpPr>
        <p:spPr>
          <a:xfrm>
            <a:off x="0" y="0"/>
            <a:ext cx="1219200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cs-CZ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protected</a:t>
            </a:r>
            <a:r>
              <a:rPr lang="cs-CZ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override</a:t>
            </a:r>
            <a:r>
              <a:rPr lang="cs-CZ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cs-CZ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ConfigureEntity</a:t>
            </a:r>
            <a:r>
              <a:rPr lang="cs-CZ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cs-CZ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EntityTypeBuilder</a:t>
            </a:r>
            <a:r>
              <a:rPr lang="cs-CZ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cs-CZ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TeamMember</a:t>
            </a:r>
            <a:r>
              <a:rPr lang="cs-CZ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cs-CZ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teamMemberBuilder</a:t>
            </a:r>
            <a:r>
              <a:rPr lang="cs-CZ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cs-CZ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cs-CZ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...</a:t>
            </a:r>
          </a:p>
          <a:p>
            <a:br>
              <a:rPr lang="cs-CZ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cs-CZ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cs-CZ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teamMemberBuilder</a:t>
            </a:r>
            <a:endParaRPr lang="cs-CZ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cs-CZ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.</a:t>
            </a:r>
            <a:r>
              <a:rPr lang="cs-CZ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Property</a:t>
            </a:r>
            <a:r>
              <a:rPr lang="cs-CZ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cs-CZ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teamMember</a:t>
            </a:r>
            <a:r>
              <a:rPr lang="cs-CZ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=&gt; </a:t>
            </a:r>
            <a:r>
              <a:rPr lang="cs-CZ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teamMember</a:t>
            </a:r>
            <a:r>
              <a:rPr lang="cs-CZ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cs-CZ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Nickname</a:t>
            </a:r>
            <a:r>
              <a:rPr lang="cs-CZ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cs-CZ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.</a:t>
            </a:r>
            <a:r>
              <a:rPr lang="cs-CZ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IsRequired</a:t>
            </a:r>
            <a:r>
              <a:rPr lang="cs-CZ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cs-CZ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.</a:t>
            </a:r>
            <a:r>
              <a:rPr lang="cs-CZ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HasMaxLength</a:t>
            </a:r>
            <a:r>
              <a:rPr lang="cs-CZ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cs-CZ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255</a:t>
            </a:r>
            <a:r>
              <a:rPr lang="cs-CZ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cs-CZ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cs-CZ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cs-CZ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teamMemberBuilder</a:t>
            </a:r>
            <a:endParaRPr lang="cs-CZ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cs-CZ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.</a:t>
            </a:r>
            <a:r>
              <a:rPr lang="cs-CZ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Property</a:t>
            </a:r>
            <a:r>
              <a:rPr lang="cs-CZ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cs-CZ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cs-CZ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</a:t>
            </a:r>
            <a:r>
              <a:rPr lang="cs-CZ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cs-CZ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RowVersion</a:t>
            </a:r>
            <a:r>
              <a:rPr lang="cs-CZ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cs-CZ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cs-CZ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.</a:t>
            </a:r>
            <a:r>
              <a:rPr lang="cs-CZ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IsRowVersion</a:t>
            </a:r>
            <a:r>
              <a:rPr lang="cs-CZ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cs-CZ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94383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5E7788A-C521-CD59-EC09-F48C18057485}"/>
              </a:ext>
            </a:extLst>
          </p:cNvPr>
          <p:cNvSpPr txBox="1"/>
          <p:nvPr/>
        </p:nvSpPr>
        <p:spPr>
          <a:xfrm>
            <a:off x="0" y="0"/>
            <a:ext cx="12192000" cy="86792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cs-CZ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cs-CZ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Theory</a:t>
            </a:r>
            <a:r>
              <a:rPr lang="cs-CZ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cs-CZ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cs-CZ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InlineData</a:t>
            </a:r>
            <a:r>
              <a:rPr lang="cs-CZ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cs-CZ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TeamRole</a:t>
            </a:r>
            <a:r>
              <a:rPr lang="cs-CZ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cs-CZ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Member</a:t>
            </a:r>
            <a:r>
              <a:rPr lang="cs-CZ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)]</a:t>
            </a:r>
          </a:p>
          <a:p>
            <a:r>
              <a:rPr lang="cs-CZ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cs-CZ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InlineData</a:t>
            </a:r>
            <a:r>
              <a:rPr lang="cs-CZ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cs-CZ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TeamRole</a:t>
            </a:r>
            <a:r>
              <a:rPr lang="cs-CZ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cs-CZ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Coordinator</a:t>
            </a:r>
            <a:r>
              <a:rPr lang="cs-CZ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)]</a:t>
            </a:r>
          </a:p>
          <a:p>
            <a:r>
              <a:rPr lang="cs-CZ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cs-CZ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InlineData</a:t>
            </a:r>
            <a:r>
              <a:rPr lang="cs-CZ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cs-CZ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TeamRole</a:t>
            </a:r>
            <a:r>
              <a:rPr lang="cs-CZ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cs-CZ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Owner</a:t>
            </a:r>
            <a:r>
              <a:rPr lang="cs-CZ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)]</a:t>
            </a:r>
          </a:p>
          <a:p>
            <a:r>
              <a:rPr lang="cs-CZ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cs-CZ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cs-CZ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Task</a:t>
            </a:r>
            <a:r>
              <a:rPr lang="cs-CZ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GetTeam_AsTeamMember_Should_ReturnTeam</a:t>
            </a:r>
            <a:r>
              <a:rPr lang="cs-CZ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cs-CZ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TeamRole</a:t>
            </a:r>
            <a:r>
              <a:rPr lang="cs-CZ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initiatorRole</a:t>
            </a:r>
            <a:r>
              <a:rPr lang="cs-CZ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cs-CZ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cs-CZ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//</a:t>
            </a:r>
            <a:r>
              <a:rPr lang="cs-CZ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arrange</a:t>
            </a:r>
            <a:endParaRPr lang="cs-CZ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cs-CZ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cs-CZ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cs-CZ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initiatorUser</a:t>
            </a:r>
            <a:r>
              <a:rPr lang="cs-CZ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cs-CZ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UserGenerators</a:t>
            </a:r>
            <a:r>
              <a:rPr lang="cs-CZ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cs-CZ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cs-CZ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cs-CZ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Generate</a:t>
            </a:r>
            <a:r>
              <a:rPr lang="cs-CZ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cs-CZ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cs-CZ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cs-CZ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members</a:t>
            </a:r>
            <a:r>
              <a:rPr lang="cs-CZ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cs-CZ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UserGenerators</a:t>
            </a:r>
            <a:r>
              <a:rPr lang="cs-CZ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cs-CZ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cs-CZ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cs-CZ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Generate</a:t>
            </a:r>
            <a:r>
              <a:rPr lang="cs-CZ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cs-CZ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19</a:t>
            </a:r>
            <a:r>
              <a:rPr lang="cs-CZ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cs-CZ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cs-CZ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cs-CZ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team</a:t>
            </a:r>
            <a:r>
              <a:rPr lang="cs-CZ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cs-CZ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TeamGenerators</a:t>
            </a:r>
            <a:r>
              <a:rPr lang="cs-CZ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cs-CZ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Team</a:t>
            </a:r>
            <a:endParaRPr lang="cs-CZ" b="0" dirty="0">
              <a:solidFill>
                <a:srgbClr val="001080"/>
              </a:solidFill>
              <a:effectLst/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1080"/>
                </a:solidFill>
                <a:latin typeface="Consolas" panose="020B0609020204030204" pitchFamily="49" charset="0"/>
              </a:rPr>
              <a:t>	</a:t>
            </a:r>
            <a:r>
              <a:rPr lang="cs-CZ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cs-CZ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WithMembers</a:t>
            </a:r>
            <a:r>
              <a:rPr lang="cs-CZ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cs-CZ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initiatorUser</a:t>
            </a:r>
            <a:r>
              <a:rPr lang="cs-CZ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cs-CZ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initiatorRole</a:t>
            </a:r>
            <a:r>
              <a:rPr lang="cs-CZ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cs-CZ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members</a:t>
            </a:r>
            <a:r>
              <a:rPr lang="cs-CZ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cs-CZ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cs-CZ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Generate</a:t>
            </a:r>
            <a:r>
              <a:rPr lang="cs-CZ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cs-CZ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cs-CZ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cs-CZ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cs-CZ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UseDbContextAsync</a:t>
            </a:r>
            <a:r>
              <a:rPr lang="cs-CZ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cs-CZ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dbContext</a:t>
            </a:r>
            <a:r>
              <a:rPr lang="cs-CZ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=&gt;</a:t>
            </a:r>
          </a:p>
          <a:p>
            <a:r>
              <a:rPr lang="cs-CZ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cs-CZ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cs-CZ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dbContext</a:t>
            </a:r>
            <a:r>
              <a:rPr lang="cs-CZ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cs-CZ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Users</a:t>
            </a:r>
            <a:r>
              <a:rPr lang="cs-CZ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cs-CZ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AddRange</a:t>
            </a:r>
            <a:r>
              <a:rPr lang="cs-CZ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cs-CZ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members.</a:t>
            </a:r>
            <a:r>
              <a:rPr lang="cs-CZ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cs-CZ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cs-CZ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initiatorUser</a:t>
            </a:r>
            <a:r>
              <a:rPr lang="cs-CZ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cs-CZ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cs-CZ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cs-CZ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dbContext</a:t>
            </a:r>
            <a:r>
              <a:rPr lang="cs-CZ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cs-CZ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Teams</a:t>
            </a:r>
            <a:r>
              <a:rPr lang="cs-CZ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cs-CZ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cs-CZ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cs-CZ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team</a:t>
            </a:r>
            <a:r>
              <a:rPr lang="cs-CZ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cs-CZ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cs-CZ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cs-CZ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dbContext</a:t>
            </a:r>
            <a:r>
              <a:rPr lang="cs-CZ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cs-CZ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SaveChangesAsync</a:t>
            </a:r>
            <a:r>
              <a:rPr lang="cs-CZ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cs-CZ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});</a:t>
            </a:r>
          </a:p>
          <a:p>
            <a:br>
              <a:rPr lang="cs-CZ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cs-CZ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cs-CZ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Authenticate</a:t>
            </a:r>
            <a:r>
              <a:rPr lang="cs-CZ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cs-CZ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initiatorUser</a:t>
            </a:r>
            <a:r>
              <a:rPr lang="cs-CZ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cs-CZ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cs-CZ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//</a:t>
            </a:r>
            <a:r>
              <a:rPr lang="cs-CZ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act</a:t>
            </a:r>
            <a:endParaRPr lang="cs-CZ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cs-CZ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cs-CZ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cs-CZ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cs-CZ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cs-CZ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cs-CZ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cs-CZ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cs-CZ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GetAsync</a:t>
            </a:r>
            <a:r>
              <a:rPr lang="cs-CZ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cs-CZ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GetUrl</a:t>
            </a:r>
            <a:r>
              <a:rPr lang="cs-CZ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cs-CZ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team</a:t>
            </a:r>
            <a:r>
              <a:rPr lang="cs-CZ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cs-CZ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cs-CZ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br>
              <a:rPr lang="cs-CZ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cs-CZ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//</a:t>
            </a:r>
            <a:r>
              <a:rPr lang="cs-CZ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assert</a:t>
            </a:r>
            <a:endParaRPr lang="cs-CZ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cs-CZ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cs-CZ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cs-CZ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cs-CZ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Should</a:t>
            </a:r>
            <a:r>
              <a:rPr lang="cs-CZ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cs-CZ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Be200Ok</a:t>
            </a:r>
            <a:r>
              <a:rPr lang="cs-CZ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cs-CZ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cs-CZ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cs-CZ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cs-CZ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teamResponse</a:t>
            </a:r>
            <a:r>
              <a:rPr lang="cs-CZ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cs-CZ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cs-CZ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cs-CZ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cs-CZ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ReadFromJsonAsync</a:t>
            </a:r>
            <a:r>
              <a:rPr lang="cs-CZ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cs-CZ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TeamResponse</a:t>
            </a:r>
            <a:r>
              <a:rPr lang="cs-CZ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&gt;();</a:t>
            </a:r>
          </a:p>
          <a:p>
            <a:r>
              <a:rPr lang="cs-CZ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cs-CZ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team</a:t>
            </a:r>
            <a:r>
              <a:rPr lang="cs-CZ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cs-CZ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Should</a:t>
            </a:r>
            <a:r>
              <a:rPr lang="cs-CZ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cs-CZ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BeEquivalentTo</a:t>
            </a:r>
            <a:r>
              <a:rPr lang="cs-CZ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cs-CZ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teamResponse</a:t>
            </a:r>
            <a:r>
              <a:rPr lang="cs-CZ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cs-CZ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59959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8BBA6F6-6D18-552E-2BBB-9B6C0E3344DC}"/>
              </a:ext>
            </a:extLst>
          </p:cNvPr>
          <p:cNvSpPr txBox="1"/>
          <p:nvPr/>
        </p:nvSpPr>
        <p:spPr>
          <a:xfrm>
            <a:off x="0" y="0"/>
            <a:ext cx="12191999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cs-CZ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cs-CZ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Theory</a:t>
            </a:r>
            <a:r>
              <a:rPr lang="cs-CZ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cs-CZ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cs-CZ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InlineData</a:t>
            </a:r>
            <a:r>
              <a:rPr lang="cs-CZ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cs-CZ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Application</a:t>
            </a:r>
            <a:r>
              <a:rPr lang="cs-CZ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)]</a:t>
            </a:r>
          </a:p>
          <a:p>
            <a:r>
              <a:rPr lang="cs-CZ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cs-CZ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InlineData</a:t>
            </a:r>
            <a:r>
              <a:rPr lang="cs-CZ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cs-CZ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Infrastructure</a:t>
            </a:r>
            <a:r>
              <a:rPr lang="cs-CZ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)]</a:t>
            </a:r>
          </a:p>
          <a:p>
            <a:r>
              <a:rPr lang="cs-CZ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cs-CZ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InlineData</a:t>
            </a:r>
            <a:r>
              <a:rPr lang="cs-CZ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cs-CZ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Presentation</a:t>
            </a:r>
            <a:r>
              <a:rPr lang="cs-CZ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)]</a:t>
            </a:r>
          </a:p>
          <a:p>
            <a:r>
              <a:rPr lang="cs-CZ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cs-CZ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cs-CZ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Domain_Should_NotHaveDependencyOn</a:t>
            </a:r>
            <a:r>
              <a:rPr lang="cs-CZ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cs-CZ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cs-CZ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dependency</a:t>
            </a:r>
            <a:r>
              <a:rPr lang="cs-CZ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cs-CZ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cs-CZ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cs-CZ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cs-CZ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cs-CZ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cs-CZ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Types</a:t>
            </a:r>
            <a:r>
              <a:rPr lang="cs-CZ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cs-CZ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InAssembly</a:t>
            </a:r>
            <a:r>
              <a:rPr lang="cs-CZ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cs-CZ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DomainAssembly</a:t>
            </a:r>
            <a:r>
              <a:rPr lang="cs-CZ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cs-CZ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.</a:t>
            </a:r>
            <a:r>
              <a:rPr lang="cs-CZ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Should</a:t>
            </a:r>
            <a:r>
              <a:rPr lang="cs-CZ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cs-CZ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.</a:t>
            </a:r>
            <a:r>
              <a:rPr lang="cs-CZ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NotHaveDependencyOn</a:t>
            </a:r>
            <a:r>
              <a:rPr lang="cs-CZ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cs-CZ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dependency</a:t>
            </a:r>
            <a:r>
              <a:rPr lang="cs-CZ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cs-CZ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.</a:t>
            </a:r>
            <a:r>
              <a:rPr lang="cs-CZ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GetResult</a:t>
            </a:r>
            <a:r>
              <a:rPr lang="cs-CZ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cs-CZ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cs-CZ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cs-CZ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cs-CZ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cs-CZ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IsSuccessful</a:t>
            </a:r>
            <a:r>
              <a:rPr lang="cs-CZ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cs-CZ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Should</a:t>
            </a:r>
            <a:r>
              <a:rPr lang="cs-CZ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cs-CZ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BeTrue</a:t>
            </a:r>
            <a:r>
              <a:rPr lang="cs-CZ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cs-CZ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256178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0A66B30-3DDA-A418-DCB6-E3F3D95AA789}"/>
              </a:ext>
            </a:extLst>
          </p:cNvPr>
          <p:cNvSpPr txBox="1"/>
          <p:nvPr/>
        </p:nvSpPr>
        <p:spPr>
          <a:xfrm>
            <a:off x="0" y="0"/>
            <a:ext cx="12192000" cy="72943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cs-CZ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cs-CZ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sealed</a:t>
            </a:r>
            <a:r>
              <a:rPr lang="cs-CZ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cs-CZ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Validator</a:t>
            </a:r>
            <a:r>
              <a:rPr lang="cs-CZ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cs-CZ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AbstractValidator</a:t>
            </a:r>
            <a:r>
              <a:rPr lang="cs-CZ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cs-CZ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CreateEventRequest</a:t>
            </a:r>
            <a:r>
              <a:rPr lang="cs-CZ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cs-CZ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cs-CZ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cs-CZ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cs-CZ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Validator</a:t>
            </a:r>
            <a:r>
              <a:rPr lang="cs-CZ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cs-CZ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IDateTimeProvider</a:t>
            </a:r>
            <a:r>
              <a:rPr lang="cs-CZ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dateTimeProvider</a:t>
            </a:r>
            <a:r>
              <a:rPr lang="cs-CZ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cs-CZ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cs-CZ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cs-CZ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RuleFor</a:t>
            </a:r>
            <a:r>
              <a:rPr lang="cs-CZ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cs-CZ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cs-CZ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=&gt; </a:t>
            </a:r>
            <a:r>
              <a:rPr lang="cs-CZ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cs-CZ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cs-CZ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EventTypeId</a:t>
            </a:r>
            <a:r>
              <a:rPr lang="cs-CZ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cs-CZ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NotEmpty</a:t>
            </a:r>
            <a:r>
              <a:rPr lang="cs-CZ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cs-CZ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cs-CZ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cs-CZ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RuleFor</a:t>
            </a:r>
            <a:r>
              <a:rPr lang="cs-CZ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cs-CZ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cs-CZ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=&gt; </a:t>
            </a:r>
            <a:r>
              <a:rPr lang="cs-CZ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cs-CZ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cs-CZ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FromUtc</a:t>
            </a:r>
            <a:r>
              <a:rPr lang="cs-CZ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cs-CZ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.</a:t>
            </a:r>
            <a:r>
              <a:rPr lang="cs-CZ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NotEmpty</a:t>
            </a:r>
            <a:r>
              <a:rPr lang="cs-CZ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cs-CZ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.</a:t>
            </a:r>
            <a:r>
              <a:rPr lang="cs-CZ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GreaterThan</a:t>
            </a:r>
            <a:r>
              <a:rPr lang="cs-CZ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cs-CZ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dateTimeProvider</a:t>
            </a:r>
            <a:r>
              <a:rPr lang="cs-CZ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cs-CZ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UtcNow</a:t>
            </a:r>
            <a:r>
              <a:rPr lang="cs-CZ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cs-CZ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.</a:t>
            </a:r>
            <a:r>
              <a:rPr lang="cs-CZ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WithMessage</a:t>
            </a:r>
            <a:r>
              <a:rPr lang="cs-CZ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cs-CZ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cs-CZ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Cannot</a:t>
            </a:r>
            <a:r>
              <a:rPr lang="cs-CZ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cs-CZ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event in past."</a:t>
            </a:r>
            <a:r>
              <a:rPr lang="cs-CZ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cs-CZ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cs-CZ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cs-CZ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RuleFor</a:t>
            </a:r>
            <a:r>
              <a:rPr lang="cs-CZ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cs-CZ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cs-CZ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=&gt; </a:t>
            </a:r>
            <a:r>
              <a:rPr lang="cs-CZ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cs-CZ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cs-CZ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ToUtc</a:t>
            </a:r>
            <a:r>
              <a:rPr lang="cs-CZ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cs-CZ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.</a:t>
            </a:r>
            <a:r>
              <a:rPr lang="cs-CZ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NotEmpty</a:t>
            </a:r>
            <a:r>
              <a:rPr lang="cs-CZ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cs-CZ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.</a:t>
            </a:r>
            <a:r>
              <a:rPr lang="cs-CZ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Must</a:t>
            </a:r>
            <a:r>
              <a:rPr lang="cs-CZ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cs-CZ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cs-CZ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cs-CZ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to</a:t>
            </a:r>
            <a:r>
              <a:rPr lang="cs-CZ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=&gt; </a:t>
            </a:r>
            <a:r>
              <a:rPr lang="cs-CZ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cs-CZ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cs-CZ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FromUtc</a:t>
            </a:r>
            <a:r>
              <a:rPr lang="cs-CZ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cs-CZ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to</a:t>
            </a:r>
            <a:r>
              <a:rPr lang="cs-CZ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cs-CZ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.</a:t>
            </a:r>
            <a:r>
              <a:rPr lang="cs-CZ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WithMessage</a:t>
            </a:r>
            <a:r>
              <a:rPr lang="cs-CZ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cs-CZ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"Event </a:t>
            </a:r>
            <a:r>
              <a:rPr lang="cs-CZ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cannot</a:t>
            </a:r>
            <a:r>
              <a:rPr lang="cs-CZ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end </a:t>
            </a:r>
            <a:r>
              <a:rPr lang="cs-CZ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before</a:t>
            </a:r>
            <a:r>
              <a:rPr lang="cs-CZ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it</a:t>
            </a:r>
            <a:r>
              <a:rPr lang="cs-CZ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starts</a:t>
            </a:r>
            <a:r>
              <a:rPr lang="cs-CZ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."</a:t>
            </a:r>
            <a:r>
              <a:rPr lang="cs-CZ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cs-CZ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cs-CZ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cs-CZ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RuleFor</a:t>
            </a:r>
            <a:r>
              <a:rPr lang="cs-CZ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cs-CZ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cs-CZ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=&gt; </a:t>
            </a:r>
            <a:r>
              <a:rPr lang="cs-CZ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cs-CZ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cs-CZ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Description</a:t>
            </a:r>
            <a:r>
              <a:rPr lang="cs-CZ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cs-CZ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.</a:t>
            </a:r>
            <a:r>
              <a:rPr lang="cs-CZ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NotEmpty</a:t>
            </a:r>
            <a:r>
              <a:rPr lang="cs-CZ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cs-CZ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.</a:t>
            </a:r>
            <a:r>
              <a:rPr lang="cs-CZ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MaximumLength</a:t>
            </a:r>
            <a:r>
              <a:rPr lang="cs-CZ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cs-CZ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EventConstants</a:t>
            </a:r>
            <a:r>
              <a:rPr lang="cs-CZ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cs-CZ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EVENT_DESCRIPTION_MAX_SIZE</a:t>
            </a:r>
            <a:r>
              <a:rPr lang="cs-CZ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cs-CZ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cs-CZ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cs-CZ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RuleFor</a:t>
            </a:r>
            <a:r>
              <a:rPr lang="cs-CZ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cs-CZ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cs-CZ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=&gt; </a:t>
            </a:r>
            <a:r>
              <a:rPr lang="cs-CZ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cs-CZ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cs-CZ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MeetTime</a:t>
            </a:r>
            <a:r>
              <a:rPr lang="cs-CZ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cs-CZ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GreaterThan</a:t>
            </a:r>
            <a:r>
              <a:rPr lang="cs-CZ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cs-CZ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TimeSpan</a:t>
            </a:r>
            <a:r>
              <a:rPr lang="cs-CZ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cs-CZ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Zero</a:t>
            </a:r>
            <a:r>
              <a:rPr lang="cs-CZ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cs-CZ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cs-CZ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cs-CZ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RuleFor</a:t>
            </a:r>
            <a:r>
              <a:rPr lang="cs-CZ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cs-CZ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cs-CZ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=&gt; </a:t>
            </a:r>
            <a:r>
              <a:rPr lang="cs-CZ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cs-CZ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cs-CZ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ReplyClosingTimeBeforeMeetTime</a:t>
            </a:r>
            <a:r>
              <a:rPr lang="cs-CZ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cs-CZ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GreaterThan</a:t>
            </a:r>
            <a:r>
              <a:rPr lang="cs-CZ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cs-CZ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TimeSpan</a:t>
            </a:r>
            <a:r>
              <a:rPr lang="cs-CZ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cs-CZ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Zero</a:t>
            </a:r>
            <a:r>
              <a:rPr lang="cs-CZ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cs-CZ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cs-CZ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0981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FCE5346-3FA5-CA6C-5671-A6F28ACB6E4C}"/>
              </a:ext>
            </a:extLst>
          </p:cNvPr>
          <p:cNvSpPr txBox="1"/>
          <p:nvPr/>
        </p:nvSpPr>
        <p:spPr>
          <a:xfrm>
            <a:off x="0" y="0"/>
            <a:ext cx="12192000" cy="89562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cs-CZ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cs-CZ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async</a:t>
            </a:r>
            <a:r>
              <a:rPr lang="cs-CZ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Task</a:t>
            </a:r>
            <a:r>
              <a:rPr lang="cs-CZ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Handle</a:t>
            </a:r>
            <a:r>
              <a:rPr lang="cs-CZ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cs-CZ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UserDeletedDomainEvent</a:t>
            </a:r>
            <a:r>
              <a:rPr lang="cs-CZ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domainEvent</a:t>
            </a:r>
            <a:r>
              <a:rPr lang="cs-CZ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cs-CZ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CancellationToken</a:t>
            </a:r>
            <a:r>
              <a:rPr lang="cs-CZ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ct</a:t>
            </a:r>
            <a:r>
              <a:rPr lang="cs-CZ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cs-CZ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cs-CZ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cs-CZ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cs-CZ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teams</a:t>
            </a:r>
            <a:r>
              <a:rPr lang="cs-CZ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cs-CZ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await</a:t>
            </a:r>
            <a:r>
              <a:rPr lang="cs-CZ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_</a:t>
            </a:r>
            <a:r>
              <a:rPr lang="cs-CZ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teamRepository</a:t>
            </a:r>
            <a:r>
              <a:rPr lang="cs-CZ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cs-CZ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GetTeamsByUserIdAsync</a:t>
            </a:r>
            <a:r>
              <a:rPr lang="cs-CZ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cs-CZ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domainEvent</a:t>
            </a:r>
            <a:r>
              <a:rPr lang="cs-CZ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cs-CZ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User</a:t>
            </a:r>
            <a:r>
              <a:rPr lang="cs-CZ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cs-CZ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Id</a:t>
            </a:r>
            <a:r>
              <a:rPr lang="cs-CZ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cs-CZ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ct</a:t>
            </a:r>
            <a:r>
              <a:rPr lang="cs-CZ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br>
              <a:rPr lang="cs-CZ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cs-CZ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cs-CZ" b="0" dirty="0" err="1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foreach</a:t>
            </a:r>
            <a:r>
              <a:rPr lang="cs-CZ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cs-CZ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cs-CZ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team</a:t>
            </a:r>
            <a:r>
              <a:rPr lang="cs-CZ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cs-CZ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teams</a:t>
            </a:r>
            <a:r>
              <a:rPr lang="cs-CZ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cs-CZ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{</a:t>
            </a:r>
          </a:p>
          <a:p>
            <a:r>
              <a:rPr lang="cs-CZ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cs-CZ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team</a:t>
            </a:r>
            <a:r>
              <a:rPr lang="cs-CZ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cs-CZ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GetTeamMemberByUserId</a:t>
            </a:r>
            <a:r>
              <a:rPr lang="cs-CZ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cs-CZ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domainEvent</a:t>
            </a:r>
            <a:r>
              <a:rPr lang="cs-CZ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cs-CZ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User</a:t>
            </a:r>
            <a:r>
              <a:rPr lang="cs-CZ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cs-CZ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Id</a:t>
            </a:r>
            <a:r>
              <a:rPr lang="cs-CZ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cs-CZ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</a:t>
            </a:r>
            <a:r>
              <a:rPr lang="cs-CZ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cs-CZ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Ensure</a:t>
            </a:r>
            <a:r>
              <a:rPr lang="cs-CZ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cs-CZ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TeamRules</a:t>
            </a:r>
            <a:r>
              <a:rPr lang="cs-CZ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cs-CZ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MemberCanChangeOwnership</a:t>
            </a:r>
            <a:r>
              <a:rPr lang="cs-CZ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cs-CZ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</a:t>
            </a:r>
            <a:r>
              <a:rPr lang="cs-CZ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cs-CZ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Tap</a:t>
            </a:r>
            <a:r>
              <a:rPr lang="cs-CZ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cs-CZ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initiator</a:t>
            </a:r>
            <a:r>
              <a:rPr lang="cs-CZ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=&gt;</a:t>
            </a:r>
            <a:endParaRPr lang="cs-CZ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cs-CZ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{</a:t>
            </a:r>
          </a:p>
          <a:p>
            <a:r>
              <a:rPr lang="cs-CZ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    </a:t>
            </a:r>
            <a:r>
              <a:rPr lang="cs-CZ" b="0" dirty="0" err="1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cs-CZ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cs-CZ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team</a:t>
            </a:r>
            <a:r>
              <a:rPr lang="cs-CZ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cs-CZ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Members</a:t>
            </a:r>
            <a:r>
              <a:rPr lang="cs-CZ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cs-CZ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Count</a:t>
            </a:r>
            <a:r>
              <a:rPr lang="cs-CZ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==</a:t>
            </a:r>
            <a:r>
              <a:rPr lang="cs-CZ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cs-CZ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cs-CZ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    {</a:t>
            </a:r>
          </a:p>
          <a:p>
            <a:r>
              <a:rPr lang="cs-CZ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        //</a:t>
            </a:r>
            <a:r>
              <a:rPr lang="cs-CZ" b="0" dirty="0" err="1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remove</a:t>
            </a:r>
            <a:r>
              <a:rPr lang="cs-CZ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team </a:t>
            </a:r>
            <a:r>
              <a:rPr lang="cs-CZ" b="0" dirty="0" err="1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cs-CZ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user </a:t>
            </a:r>
            <a:r>
              <a:rPr lang="cs-CZ" b="0" dirty="0" err="1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that</a:t>
            </a:r>
            <a:r>
              <a:rPr lang="cs-CZ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b="0" dirty="0" err="1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is</a:t>
            </a:r>
            <a:r>
              <a:rPr lang="cs-CZ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b="0" dirty="0" err="1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being</a:t>
            </a:r>
            <a:r>
              <a:rPr lang="cs-CZ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b="0" dirty="0" err="1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removed</a:t>
            </a:r>
            <a:r>
              <a:rPr lang="cs-CZ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b="0" dirty="0" err="1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is</a:t>
            </a:r>
            <a:r>
              <a:rPr lang="cs-CZ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b="0" dirty="0" err="1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the</a:t>
            </a:r>
            <a:r>
              <a:rPr lang="cs-CZ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b="0" dirty="0" err="1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only</a:t>
            </a:r>
            <a:r>
              <a:rPr lang="cs-CZ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b="0" dirty="0" err="1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member</a:t>
            </a:r>
            <a:endParaRPr lang="cs-CZ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cs-CZ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        </a:t>
            </a:r>
            <a:r>
              <a:rPr lang="cs-CZ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_</a:t>
            </a:r>
            <a:r>
              <a:rPr lang="cs-CZ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teamRepository</a:t>
            </a:r>
            <a:r>
              <a:rPr lang="cs-CZ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cs-CZ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RemoveTeam</a:t>
            </a:r>
            <a:r>
              <a:rPr lang="cs-CZ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cs-CZ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team</a:t>
            </a:r>
            <a:r>
              <a:rPr lang="cs-CZ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cs-CZ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    }</a:t>
            </a:r>
          </a:p>
          <a:p>
            <a:r>
              <a:rPr lang="cs-CZ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    </a:t>
            </a:r>
            <a:r>
              <a:rPr lang="cs-CZ" b="0" dirty="0" err="1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endParaRPr lang="cs-CZ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cs-CZ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    {</a:t>
            </a:r>
          </a:p>
          <a:p>
            <a:r>
              <a:rPr lang="cs-CZ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        //</a:t>
            </a:r>
            <a:r>
              <a:rPr lang="cs-CZ" b="0" dirty="0" err="1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change</a:t>
            </a:r>
            <a:r>
              <a:rPr lang="cs-CZ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b="0" dirty="0" err="1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ownership</a:t>
            </a:r>
            <a:r>
              <a:rPr lang="cs-CZ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b="0" dirty="0" err="1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when</a:t>
            </a:r>
            <a:r>
              <a:rPr lang="cs-CZ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b="0" dirty="0" err="1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removing</a:t>
            </a:r>
            <a:r>
              <a:rPr lang="cs-CZ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user </a:t>
            </a:r>
            <a:r>
              <a:rPr lang="cs-CZ" b="0" dirty="0" err="1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that</a:t>
            </a:r>
            <a:r>
              <a:rPr lang="cs-CZ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b="0" dirty="0" err="1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is</a:t>
            </a:r>
            <a:r>
              <a:rPr lang="cs-CZ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b="0" dirty="0" err="1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owner</a:t>
            </a:r>
            <a:r>
              <a:rPr lang="cs-CZ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b="0" dirty="0" err="1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of</a:t>
            </a:r>
            <a:r>
              <a:rPr lang="cs-CZ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b="0" dirty="0" err="1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the</a:t>
            </a:r>
            <a:r>
              <a:rPr lang="cs-CZ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team</a:t>
            </a:r>
            <a:endParaRPr lang="cs-CZ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cs-CZ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        </a:t>
            </a:r>
            <a:r>
              <a:rPr lang="cs-CZ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cs-CZ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newOwner</a:t>
            </a:r>
            <a:r>
              <a:rPr lang="cs-CZ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cs-CZ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team</a:t>
            </a:r>
            <a:r>
              <a:rPr lang="cs-CZ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cs-CZ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GetHighestNonOwnerTeamMember</a:t>
            </a:r>
            <a:r>
              <a:rPr lang="cs-CZ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r>
              <a:rPr lang="cs-CZ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!</a:t>
            </a:r>
            <a:r>
              <a:rPr lang="cs-CZ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cs-CZ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        </a:t>
            </a:r>
            <a:r>
              <a:rPr lang="cs-CZ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initiator</a:t>
            </a:r>
            <a:r>
              <a:rPr lang="cs-CZ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cs-CZ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UpdateRole</a:t>
            </a:r>
            <a:r>
              <a:rPr lang="cs-CZ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cs-CZ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TeamRole</a:t>
            </a:r>
            <a:r>
              <a:rPr lang="cs-CZ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cs-CZ" b="0" dirty="0" err="1">
                <a:solidFill>
                  <a:srgbClr val="0070C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Admin</a:t>
            </a:r>
            <a:r>
              <a:rPr lang="cs-CZ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cs-CZ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        </a:t>
            </a:r>
            <a:r>
              <a:rPr lang="cs-CZ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newOwner</a:t>
            </a:r>
            <a:r>
              <a:rPr lang="cs-CZ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cs-CZ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UpdateRole</a:t>
            </a:r>
            <a:r>
              <a:rPr lang="cs-CZ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cs-CZ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TeamRole</a:t>
            </a:r>
            <a:r>
              <a:rPr lang="cs-CZ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cs-CZ" b="0" dirty="0" err="1">
                <a:solidFill>
                  <a:srgbClr val="0070C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Owner</a:t>
            </a:r>
            <a:r>
              <a:rPr lang="cs-CZ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cs-CZ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        </a:t>
            </a:r>
            <a:r>
              <a:rPr lang="cs-CZ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team</a:t>
            </a:r>
            <a:r>
              <a:rPr lang="cs-CZ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cs-CZ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AddDomainEvent</a:t>
            </a:r>
            <a:r>
              <a:rPr lang="cs-CZ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cs-CZ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cs-CZ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OwnerChangedEvent</a:t>
            </a:r>
            <a:r>
              <a:rPr lang="cs-CZ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cs-CZ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initiator</a:t>
            </a:r>
            <a:r>
              <a:rPr lang="cs-CZ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cs-CZ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newOwner</a:t>
            </a:r>
            <a:r>
              <a:rPr lang="cs-CZ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</a:p>
          <a:p>
            <a:r>
              <a:rPr lang="cs-CZ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    }</a:t>
            </a:r>
          </a:p>
          <a:p>
            <a:r>
              <a:rPr lang="cs-CZ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});</a:t>
            </a:r>
          </a:p>
          <a:p>
            <a:br>
              <a:rPr lang="cs-CZ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cs-CZ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//</a:t>
            </a:r>
            <a:r>
              <a:rPr lang="cs-CZ" b="0" dirty="0" err="1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db</a:t>
            </a:r>
            <a:r>
              <a:rPr lang="cs-CZ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b="0" dirty="0" err="1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will</a:t>
            </a:r>
            <a:r>
              <a:rPr lang="cs-CZ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b="0" dirty="0" err="1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cascade</a:t>
            </a:r>
            <a:r>
              <a:rPr lang="cs-CZ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b="0" dirty="0" err="1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delete</a:t>
            </a:r>
            <a:r>
              <a:rPr lang="cs-CZ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b="0" dirty="0" err="1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member</a:t>
            </a:r>
            <a:r>
              <a:rPr lang="cs-CZ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cs-CZ" b="0" dirty="0" err="1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number</a:t>
            </a:r>
            <a:r>
              <a:rPr lang="cs-CZ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b="0" dirty="0" err="1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of</a:t>
            </a:r>
            <a:r>
              <a:rPr lang="cs-CZ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b="0" dirty="0" err="1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members</a:t>
            </a:r>
            <a:r>
              <a:rPr lang="cs-CZ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has to </a:t>
            </a:r>
            <a:r>
              <a:rPr lang="cs-CZ" b="0" dirty="0" err="1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be</a:t>
            </a:r>
            <a:r>
              <a:rPr lang="cs-CZ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b="0" dirty="0" err="1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updated</a:t>
            </a:r>
            <a:r>
              <a:rPr lang="cs-CZ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b="0" dirty="0" err="1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manually</a:t>
            </a:r>
            <a:endParaRPr lang="cs-CZ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cs-CZ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cs-CZ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team</a:t>
            </a:r>
            <a:r>
              <a:rPr lang="cs-CZ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cs-CZ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DecreaseNumberOfMembers</a:t>
            </a:r>
            <a:r>
              <a:rPr lang="cs-CZ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cs-CZ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}</a:t>
            </a:r>
          </a:p>
          <a:p>
            <a:br>
              <a:rPr lang="cs-CZ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cs-CZ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cs-CZ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_</a:t>
            </a:r>
            <a:r>
              <a:rPr lang="cs-CZ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userRepository</a:t>
            </a:r>
            <a:r>
              <a:rPr lang="cs-CZ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cs-CZ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RemoveUser</a:t>
            </a:r>
            <a:r>
              <a:rPr lang="cs-CZ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cs-CZ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domainEvent</a:t>
            </a:r>
            <a:r>
              <a:rPr lang="cs-CZ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cs-CZ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User</a:t>
            </a:r>
            <a:r>
              <a:rPr lang="cs-CZ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cs-CZ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77039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A53FD6F-2A97-E7DE-53F0-23ED533C92BD}"/>
              </a:ext>
            </a:extLst>
          </p:cNvPr>
          <p:cNvSpPr txBox="1"/>
          <p:nvPr/>
        </p:nvSpPr>
        <p:spPr>
          <a:xfrm>
            <a:off x="0" y="0"/>
            <a:ext cx="12192000" cy="72943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cs-CZ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cs-CZ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async</a:t>
            </a:r>
            <a:r>
              <a:rPr lang="cs-CZ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Task</a:t>
            </a:r>
            <a:r>
              <a:rPr lang="cs-CZ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cs-CZ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Result</a:t>
            </a:r>
            <a:r>
              <a:rPr lang="cs-CZ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cs-CZ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TeamResponse</a:t>
            </a:r>
            <a:r>
              <a:rPr lang="cs-CZ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&gt;&gt; </a:t>
            </a:r>
            <a:r>
              <a:rPr lang="cs-CZ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Handle</a:t>
            </a:r>
            <a:r>
              <a:rPr lang="cs-CZ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cs-CZ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GetTeamQuery</a:t>
            </a:r>
            <a:r>
              <a:rPr lang="cs-CZ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query</a:t>
            </a:r>
            <a:r>
              <a:rPr lang="cs-CZ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cs-CZ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CancellationToken</a:t>
            </a:r>
            <a:r>
              <a:rPr lang="cs-CZ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ct</a:t>
            </a:r>
            <a:r>
              <a:rPr lang="cs-CZ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cs-CZ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cs-CZ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cs-CZ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cs-CZ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team</a:t>
            </a:r>
            <a:r>
              <a:rPr lang="cs-CZ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cs-CZ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await</a:t>
            </a:r>
            <a:r>
              <a:rPr lang="cs-CZ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_</a:t>
            </a:r>
            <a:r>
              <a:rPr lang="cs-CZ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appQueryContext</a:t>
            </a:r>
            <a:r>
              <a:rPr lang="cs-CZ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cs-CZ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Teams</a:t>
            </a:r>
            <a:endParaRPr lang="cs-CZ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cs-CZ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cs-CZ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cs-CZ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Where</a:t>
            </a:r>
            <a:r>
              <a:rPr lang="cs-CZ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cs-CZ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team</a:t>
            </a:r>
            <a:r>
              <a:rPr lang="cs-CZ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=&gt;</a:t>
            </a:r>
            <a:r>
              <a:rPr lang="cs-CZ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team</a:t>
            </a:r>
            <a:r>
              <a:rPr lang="cs-CZ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cs-CZ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Id</a:t>
            </a:r>
            <a:r>
              <a:rPr lang="cs-CZ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==</a:t>
            </a:r>
            <a:r>
              <a:rPr lang="cs-CZ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query</a:t>
            </a:r>
            <a:r>
              <a:rPr lang="cs-CZ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cs-CZ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TeamId</a:t>
            </a:r>
            <a:r>
              <a:rPr lang="cs-CZ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cs-CZ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cs-CZ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cs-CZ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cs-CZ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cs-CZ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team</a:t>
            </a:r>
            <a:r>
              <a:rPr lang="cs-CZ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=&gt;</a:t>
            </a:r>
            <a:r>
              <a:rPr lang="cs-CZ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cs-CZ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TeamResponse</a:t>
            </a:r>
            <a:endParaRPr lang="cs-CZ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cs-CZ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{</a:t>
            </a:r>
          </a:p>
          <a:p>
            <a:r>
              <a:rPr lang="cs-CZ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</a:t>
            </a:r>
            <a:r>
              <a:rPr lang="cs-CZ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cs-CZ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cs-CZ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team</a:t>
            </a:r>
            <a:r>
              <a:rPr lang="cs-CZ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cs-CZ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cs-CZ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cs-CZ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</a:t>
            </a:r>
            <a:r>
              <a:rPr lang="cs-CZ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Members</a:t>
            </a:r>
            <a:r>
              <a:rPr lang="cs-CZ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cs-CZ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team</a:t>
            </a:r>
            <a:r>
              <a:rPr lang="cs-CZ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cs-CZ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Members</a:t>
            </a:r>
            <a:endParaRPr lang="cs-CZ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cs-CZ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    </a:t>
            </a:r>
            <a:r>
              <a:rPr lang="cs-CZ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cs-CZ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cs-CZ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cs-CZ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member</a:t>
            </a:r>
            <a:r>
              <a:rPr lang="cs-CZ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=&gt;</a:t>
            </a:r>
            <a:r>
              <a:rPr lang="cs-CZ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cs-CZ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TeamMemberResponse</a:t>
            </a:r>
            <a:endParaRPr lang="cs-CZ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cs-CZ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    {</a:t>
            </a:r>
          </a:p>
          <a:p>
            <a:r>
              <a:rPr lang="cs-CZ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        </a:t>
            </a:r>
            <a:r>
              <a:rPr lang="cs-CZ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Id</a:t>
            </a:r>
            <a:r>
              <a:rPr lang="cs-CZ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cs-CZ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member</a:t>
            </a:r>
            <a:r>
              <a:rPr lang="cs-CZ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cs-CZ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Id</a:t>
            </a:r>
            <a:r>
              <a:rPr lang="cs-CZ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cs-CZ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        </a:t>
            </a:r>
            <a:r>
              <a:rPr lang="cs-CZ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UserId</a:t>
            </a:r>
            <a:r>
              <a:rPr lang="cs-CZ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cs-CZ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member</a:t>
            </a:r>
            <a:r>
              <a:rPr lang="cs-CZ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cs-CZ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UserId</a:t>
            </a:r>
            <a:r>
              <a:rPr lang="cs-CZ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cs-CZ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        </a:t>
            </a:r>
            <a:r>
              <a:rPr lang="cs-CZ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Nickname</a:t>
            </a:r>
            <a:r>
              <a:rPr lang="cs-CZ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cs-CZ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member</a:t>
            </a:r>
            <a:r>
              <a:rPr lang="cs-CZ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cs-CZ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Nickname</a:t>
            </a:r>
            <a:r>
              <a:rPr lang="cs-CZ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cs-CZ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        </a:t>
            </a:r>
            <a:r>
              <a:rPr lang="cs-CZ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Role</a:t>
            </a:r>
            <a:r>
              <a:rPr lang="cs-CZ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cs-CZ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member</a:t>
            </a:r>
            <a:r>
              <a:rPr lang="cs-CZ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cs-CZ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Role</a:t>
            </a:r>
            <a:endParaRPr lang="cs-CZ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cs-CZ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    })</a:t>
            </a:r>
          </a:p>
          <a:p>
            <a:r>
              <a:rPr lang="cs-CZ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    </a:t>
            </a:r>
            <a:r>
              <a:rPr lang="cs-CZ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cs-CZ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ToList</a:t>
            </a:r>
            <a:r>
              <a:rPr lang="cs-CZ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cs-CZ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    </a:t>
            </a:r>
            <a:r>
              <a:rPr lang="cs-CZ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cs-CZ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AsReadOnly</a:t>
            </a:r>
            <a:r>
              <a:rPr lang="cs-CZ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cs-CZ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})</a:t>
            </a:r>
          </a:p>
          <a:p>
            <a:r>
              <a:rPr lang="cs-CZ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cs-CZ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cs-CZ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FirstOrDefaultAsync</a:t>
            </a:r>
            <a:r>
              <a:rPr lang="cs-CZ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cs-CZ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ct</a:t>
            </a:r>
            <a:r>
              <a:rPr lang="cs-CZ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br>
              <a:rPr lang="cs-CZ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cs-CZ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cs-CZ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cs-CZ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team</a:t>
            </a:r>
            <a:endParaRPr lang="cs-CZ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cs-CZ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cs-CZ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cs-CZ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EnsureNotNull</a:t>
            </a:r>
            <a:r>
              <a:rPr lang="cs-CZ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cs-CZ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TeamErrors</a:t>
            </a:r>
            <a:r>
              <a:rPr lang="cs-CZ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cs-CZ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TeamNotFound</a:t>
            </a:r>
            <a:r>
              <a:rPr lang="cs-CZ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cs-CZ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cs-CZ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cs-CZ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Ensure</a:t>
            </a:r>
            <a:r>
              <a:rPr lang="cs-CZ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cs-CZ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team</a:t>
            </a:r>
            <a:r>
              <a:rPr lang="cs-CZ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=&gt;</a:t>
            </a:r>
            <a:endParaRPr lang="cs-CZ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cs-CZ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</a:t>
            </a:r>
            <a:r>
              <a:rPr lang="cs-CZ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team</a:t>
            </a:r>
            <a:r>
              <a:rPr lang="cs-CZ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cs-CZ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Members</a:t>
            </a:r>
            <a:r>
              <a:rPr lang="cs-CZ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cs-CZ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Any</a:t>
            </a:r>
            <a:r>
              <a:rPr lang="cs-CZ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cs-CZ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member</a:t>
            </a:r>
            <a:r>
              <a:rPr lang="cs-CZ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=&gt;</a:t>
            </a:r>
            <a:r>
              <a:rPr lang="cs-CZ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member</a:t>
            </a:r>
            <a:r>
              <a:rPr lang="cs-CZ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cs-CZ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UserId</a:t>
            </a:r>
            <a:r>
              <a:rPr lang="cs-CZ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==</a:t>
            </a:r>
            <a:r>
              <a:rPr lang="cs-CZ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query</a:t>
            </a:r>
            <a:r>
              <a:rPr lang="cs-CZ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cs-CZ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InitiatorId</a:t>
            </a:r>
            <a:r>
              <a:rPr lang="cs-CZ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),</a:t>
            </a:r>
          </a:p>
          <a:p>
            <a:r>
              <a:rPr lang="cs-CZ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</a:t>
            </a:r>
            <a:r>
              <a:rPr lang="cs-CZ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TeamErrors</a:t>
            </a:r>
            <a:r>
              <a:rPr lang="cs-CZ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cs-CZ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NotMemberOfTeam</a:t>
            </a:r>
            <a:r>
              <a:rPr lang="cs-CZ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cs-CZ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863023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5C2D5A1-4F48-B2DF-E025-9BF1F9EE1907}"/>
              </a:ext>
            </a:extLst>
          </p:cNvPr>
          <p:cNvSpPr txBox="1"/>
          <p:nvPr/>
        </p:nvSpPr>
        <p:spPr>
          <a:xfrm>
            <a:off x="0" y="0"/>
            <a:ext cx="12192000" cy="78483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cs-CZ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cs-CZ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cs-CZ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MapEndpoints</a:t>
            </a:r>
            <a:r>
              <a:rPr lang="cs-CZ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cs-CZ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RouteGroupBuilder</a:t>
            </a:r>
            <a:r>
              <a:rPr lang="cs-CZ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group</a:t>
            </a:r>
            <a:r>
              <a:rPr lang="cs-CZ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cs-CZ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cs-CZ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cs-CZ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group</a:t>
            </a:r>
            <a:r>
              <a:rPr lang="cs-CZ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cs-CZ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MapDelete</a:t>
            </a:r>
            <a:r>
              <a:rPr lang="cs-CZ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cs-CZ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"/</a:t>
            </a:r>
            <a:r>
              <a:rPr lang="cs-CZ" b="0" dirty="0">
                <a:solidFill>
                  <a:srgbClr val="811F3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cs-CZ" b="0" dirty="0" err="1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teamId</a:t>
            </a:r>
            <a:r>
              <a:rPr lang="cs-CZ" b="0" dirty="0" err="1">
                <a:solidFill>
                  <a:srgbClr val="811F3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cs-CZ" b="0" dirty="0" err="1">
                <a:solidFill>
                  <a:srgbClr val="D1696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guid</a:t>
            </a:r>
            <a:r>
              <a:rPr lang="cs-CZ" b="0" dirty="0">
                <a:solidFill>
                  <a:srgbClr val="811F3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cs-CZ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/</a:t>
            </a:r>
            <a:r>
              <a:rPr lang="cs-CZ" b="0" dirty="0" err="1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members</a:t>
            </a:r>
            <a:r>
              <a:rPr lang="cs-CZ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/</a:t>
            </a:r>
            <a:r>
              <a:rPr lang="cs-CZ" b="0" dirty="0">
                <a:solidFill>
                  <a:srgbClr val="811F3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cs-CZ" b="0" dirty="0" err="1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teamMemberId</a:t>
            </a:r>
            <a:r>
              <a:rPr lang="cs-CZ" b="0" dirty="0" err="1">
                <a:solidFill>
                  <a:srgbClr val="811F3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cs-CZ" b="0" dirty="0" err="1">
                <a:solidFill>
                  <a:srgbClr val="D1696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guid</a:t>
            </a:r>
            <a:r>
              <a:rPr lang="cs-CZ" b="0" dirty="0">
                <a:solidFill>
                  <a:srgbClr val="811F3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cs-CZ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cs-CZ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cs-CZ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RemoveTeamMemberAsync</a:t>
            </a:r>
            <a:r>
              <a:rPr lang="cs-CZ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cs-CZ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cs-CZ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cs-CZ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Produces</a:t>
            </a:r>
            <a:r>
              <a:rPr lang="cs-CZ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cs-CZ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StatusCodes</a:t>
            </a:r>
            <a:r>
              <a:rPr lang="cs-CZ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cs-CZ" b="0" dirty="0">
                <a:solidFill>
                  <a:srgbClr val="0070C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Status200OK</a:t>
            </a:r>
            <a:r>
              <a:rPr lang="cs-CZ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cs-CZ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cs-CZ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cs-CZ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ProducesProblem</a:t>
            </a:r>
            <a:r>
              <a:rPr lang="cs-CZ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cs-CZ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StatusCodes</a:t>
            </a:r>
            <a:r>
              <a:rPr lang="cs-CZ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cs-CZ" b="0" dirty="0">
                <a:solidFill>
                  <a:srgbClr val="0070C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Status400BadRequest</a:t>
            </a:r>
            <a:r>
              <a:rPr lang="cs-CZ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cs-CZ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cs-CZ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cs-CZ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ProducesProblem</a:t>
            </a:r>
            <a:r>
              <a:rPr lang="cs-CZ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cs-CZ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StatusCodes</a:t>
            </a:r>
            <a:r>
              <a:rPr lang="cs-CZ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cs-CZ" b="0" dirty="0">
                <a:solidFill>
                  <a:srgbClr val="0070C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Status401Unauthorized</a:t>
            </a:r>
            <a:r>
              <a:rPr lang="cs-CZ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cs-CZ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cs-CZ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cs-CZ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ProducesProblem</a:t>
            </a:r>
            <a:r>
              <a:rPr lang="cs-CZ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cs-CZ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StatusCodes</a:t>
            </a:r>
            <a:r>
              <a:rPr lang="cs-CZ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cs-CZ" b="0" dirty="0">
                <a:solidFill>
                  <a:srgbClr val="0070C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Status403Forbidden</a:t>
            </a:r>
            <a:r>
              <a:rPr lang="cs-CZ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cs-CZ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cs-CZ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cs-CZ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ProducesProblem</a:t>
            </a:r>
            <a:r>
              <a:rPr lang="cs-CZ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cs-CZ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StatusCodes</a:t>
            </a:r>
            <a:r>
              <a:rPr lang="cs-CZ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cs-CZ" b="0" dirty="0">
                <a:solidFill>
                  <a:srgbClr val="0070C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Status404NotFound</a:t>
            </a:r>
            <a:r>
              <a:rPr lang="cs-CZ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cs-CZ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cs-CZ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cs-CZ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WithName</a:t>
            </a:r>
            <a:r>
              <a:rPr lang="cs-CZ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cs-CZ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nameof</a:t>
            </a:r>
            <a:r>
              <a:rPr lang="cs-CZ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cs-CZ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RemoveTeamMemberEndpoint</a:t>
            </a:r>
            <a:r>
              <a:rPr lang="cs-CZ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</a:p>
          <a:p>
            <a:r>
              <a:rPr lang="cs-CZ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cs-CZ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cs-CZ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MapToApiVersion</a:t>
            </a:r>
            <a:r>
              <a:rPr lang="cs-CZ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cs-CZ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cs-CZ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cs-CZ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br>
              <a:rPr lang="cs-CZ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cs-CZ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cs-CZ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async</a:t>
            </a:r>
            <a:r>
              <a:rPr lang="cs-CZ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Task</a:t>
            </a:r>
            <a:r>
              <a:rPr lang="cs-CZ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cs-CZ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IResult</a:t>
            </a:r>
            <a:r>
              <a:rPr lang="cs-CZ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cs-CZ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RemoveTeamMemberAsync</a:t>
            </a:r>
            <a:r>
              <a:rPr lang="cs-CZ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</a:p>
          <a:p>
            <a:r>
              <a:rPr lang="cs-CZ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[</a:t>
            </a:r>
            <a:r>
              <a:rPr lang="cs-CZ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FromRoute</a:t>
            </a:r>
            <a:r>
              <a:rPr lang="cs-CZ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 </a:t>
            </a:r>
            <a:r>
              <a:rPr lang="cs-CZ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Guid</a:t>
            </a:r>
            <a:r>
              <a:rPr lang="cs-CZ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teamId</a:t>
            </a:r>
            <a:r>
              <a:rPr lang="cs-CZ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cs-CZ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[</a:t>
            </a:r>
            <a:r>
              <a:rPr lang="cs-CZ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FromRoute</a:t>
            </a:r>
            <a:r>
              <a:rPr lang="cs-CZ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 </a:t>
            </a:r>
            <a:r>
              <a:rPr lang="cs-CZ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Guid</a:t>
            </a:r>
            <a:r>
              <a:rPr lang="cs-CZ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teamMemberId</a:t>
            </a:r>
            <a:r>
              <a:rPr lang="cs-CZ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cs-CZ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[</a:t>
            </a:r>
            <a:r>
              <a:rPr lang="cs-CZ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FromServices</a:t>
            </a:r>
            <a:r>
              <a:rPr lang="cs-CZ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 </a:t>
            </a:r>
            <a:r>
              <a:rPr lang="cs-CZ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ISender</a:t>
            </a:r>
            <a:r>
              <a:rPr lang="cs-CZ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sender</a:t>
            </a:r>
            <a:r>
              <a:rPr lang="cs-CZ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cs-CZ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cs-CZ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HttpContext</a:t>
            </a:r>
            <a:r>
              <a:rPr lang="cs-CZ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httpContext</a:t>
            </a:r>
            <a:r>
              <a:rPr lang="cs-CZ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cs-CZ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cs-CZ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CancellationToken</a:t>
            </a:r>
            <a:r>
              <a:rPr lang="cs-CZ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ct</a:t>
            </a:r>
            <a:r>
              <a:rPr lang="cs-CZ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cs-CZ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cs-CZ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cs-CZ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cs-CZ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command</a:t>
            </a:r>
            <a:r>
              <a:rPr lang="cs-CZ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cs-CZ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cs-CZ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RemoveTeamMemberCommand</a:t>
            </a:r>
            <a:r>
              <a:rPr lang="cs-CZ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</a:p>
          <a:p>
            <a:r>
              <a:rPr lang="cs-CZ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cs-CZ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httpContext</a:t>
            </a:r>
            <a:r>
              <a:rPr lang="cs-CZ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cs-CZ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GetCurrentUserId</a:t>
            </a:r>
            <a:r>
              <a:rPr lang="cs-CZ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(),</a:t>
            </a:r>
          </a:p>
          <a:p>
            <a:r>
              <a:rPr lang="cs-CZ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cs-CZ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TeamId</a:t>
            </a:r>
            <a:r>
              <a:rPr lang="cs-CZ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cs-CZ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FromGuid</a:t>
            </a:r>
            <a:r>
              <a:rPr lang="cs-CZ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cs-CZ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teamId</a:t>
            </a:r>
            <a:r>
              <a:rPr lang="cs-CZ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),</a:t>
            </a:r>
          </a:p>
          <a:p>
            <a:r>
              <a:rPr lang="cs-CZ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cs-CZ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TeamMemberId</a:t>
            </a:r>
            <a:r>
              <a:rPr lang="cs-CZ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cs-CZ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FromGuid</a:t>
            </a:r>
            <a:r>
              <a:rPr lang="cs-CZ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cs-CZ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teamMemberId</a:t>
            </a:r>
            <a:r>
              <a:rPr lang="cs-CZ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cs-CZ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);</a:t>
            </a:r>
          </a:p>
          <a:p>
            <a:r>
              <a:rPr lang="cs-CZ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cs-CZ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cs-CZ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result</a:t>
            </a:r>
            <a:r>
              <a:rPr lang="cs-CZ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cs-CZ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await</a:t>
            </a:r>
            <a:r>
              <a:rPr lang="cs-CZ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sender</a:t>
            </a:r>
            <a:r>
              <a:rPr lang="cs-CZ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cs-CZ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Send</a:t>
            </a:r>
            <a:r>
              <a:rPr lang="cs-CZ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cs-CZ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command</a:t>
            </a:r>
            <a:r>
              <a:rPr lang="cs-CZ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cs-CZ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ct</a:t>
            </a:r>
            <a:r>
              <a:rPr lang="cs-CZ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cs-CZ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cs-CZ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cs-CZ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result</a:t>
            </a:r>
            <a:r>
              <a:rPr lang="cs-CZ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cs-CZ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ToResponse</a:t>
            </a:r>
            <a:r>
              <a:rPr lang="cs-CZ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cs-CZ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TypedResults</a:t>
            </a:r>
            <a:r>
              <a:rPr lang="cs-CZ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cs-CZ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Ok</a:t>
            </a:r>
            <a:r>
              <a:rPr lang="cs-CZ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cs-CZ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974959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4921</TotalTime>
  <Words>1834</Words>
  <Application>Microsoft Office PowerPoint</Application>
  <PresentationFormat>Widescreen</PresentationFormat>
  <Paragraphs>277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Aptos</vt:lpstr>
      <vt:lpstr>Aptos Display</vt:lpstr>
      <vt:lpstr>Arial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Škrášek</dc:creator>
  <cp:lastModifiedBy>Michael Škrášek</cp:lastModifiedBy>
  <cp:revision>34</cp:revision>
  <dcterms:created xsi:type="dcterms:W3CDTF">2024-03-21T15:45:20Z</dcterms:created>
  <dcterms:modified xsi:type="dcterms:W3CDTF">2024-05-04T19:06:30Z</dcterms:modified>
</cp:coreProperties>
</file>