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9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6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8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3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7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95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33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1DEF-C962-4CED-AB2E-9D4961BA43B8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E653-CCF6-456E-BAE2-41657AFE0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8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Analysis of New York from a tourist perspective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5273"/>
            <a:ext cx="10515600" cy="1281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Capstone project by Sharadkumar Bhatt (skrbhatt@gmail.com)</a:t>
            </a:r>
          </a:p>
          <a:p>
            <a:pPr marL="0" indent="0">
              <a:buNone/>
            </a:pPr>
            <a:r>
              <a:rPr lang="de-DE" dirty="0" smtClean="0"/>
              <a:t>Submitted for the assignment: „</a:t>
            </a:r>
            <a:r>
              <a:rPr lang="en-US" dirty="0" smtClean="0"/>
              <a:t>Capstone </a:t>
            </a:r>
            <a:r>
              <a:rPr lang="en-US" dirty="0"/>
              <a:t>Project - The Battle of </a:t>
            </a:r>
            <a:r>
              <a:rPr lang="en-US" dirty="0" smtClean="0"/>
              <a:t>Neighborhoods”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 and 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maximum number of tourist attractions that interest my family are in Queens and Brooklyn</a:t>
            </a:r>
          </a:p>
          <a:p>
            <a:r>
              <a:rPr lang="en-US" dirty="0" smtClean="0"/>
              <a:t>The maximum number of Vegetarian restaurants are in </a:t>
            </a:r>
            <a:r>
              <a:rPr lang="en-US" dirty="0" err="1" smtClean="0"/>
              <a:t>Manhatten</a:t>
            </a:r>
            <a:r>
              <a:rPr lang="en-US" dirty="0" smtClean="0"/>
              <a:t> followed by </a:t>
            </a:r>
            <a:r>
              <a:rPr lang="en-US" dirty="0" err="1" smtClean="0"/>
              <a:t>Brookyln</a:t>
            </a:r>
            <a:r>
              <a:rPr lang="en-US" dirty="0" smtClean="0"/>
              <a:t> and Queens</a:t>
            </a:r>
          </a:p>
          <a:p>
            <a:r>
              <a:rPr lang="en-US" dirty="0" smtClean="0"/>
              <a:t>The stay options are also the best in Queens and </a:t>
            </a:r>
            <a:r>
              <a:rPr lang="en-US" dirty="0" err="1" smtClean="0"/>
              <a:t>Brookyln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Looking at the map of </a:t>
            </a:r>
            <a:r>
              <a:rPr lang="en-US" dirty="0" err="1" smtClean="0"/>
              <a:t>Newyork</a:t>
            </a:r>
            <a:r>
              <a:rPr lang="en-US" dirty="0" smtClean="0"/>
              <a:t>, it looks like its easier to go to </a:t>
            </a:r>
            <a:r>
              <a:rPr lang="en-US" dirty="0" err="1" smtClean="0"/>
              <a:t>Manhatten</a:t>
            </a:r>
            <a:r>
              <a:rPr lang="en-US" dirty="0" smtClean="0"/>
              <a:t> from Queens.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The plan/ recommendation:</a:t>
            </a:r>
          </a:p>
          <a:p>
            <a:r>
              <a:rPr lang="en-US" dirty="0" smtClean="0"/>
              <a:t>Stay in Queens. Use the proximity to major tourist attractions.</a:t>
            </a:r>
          </a:p>
          <a:p>
            <a:r>
              <a:rPr lang="en-US" dirty="0" smtClean="0"/>
              <a:t>For options to eat, Queens has 8 restaurants compared to </a:t>
            </a:r>
            <a:r>
              <a:rPr lang="en-US" dirty="0" err="1" smtClean="0"/>
              <a:t>Brookyln</a:t>
            </a:r>
            <a:r>
              <a:rPr lang="en-US" dirty="0" smtClean="0"/>
              <a:t>(10) or </a:t>
            </a:r>
            <a:r>
              <a:rPr lang="en-US" dirty="0" err="1" smtClean="0"/>
              <a:t>Manhatten</a:t>
            </a:r>
            <a:r>
              <a:rPr lang="en-US" dirty="0" smtClean="0"/>
              <a:t> (15). So eat in Queens or go to </a:t>
            </a:r>
            <a:r>
              <a:rPr lang="en-US" dirty="0" err="1" smtClean="0"/>
              <a:t>Manhatten</a:t>
            </a:r>
            <a:r>
              <a:rPr lang="en-US" dirty="0" smtClean="0"/>
              <a:t> for more options.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5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2" y="5029489"/>
            <a:ext cx="10515600" cy="1325563"/>
          </a:xfrm>
        </p:spPr>
        <p:txBody>
          <a:bodyPr/>
          <a:lstStyle/>
          <a:p>
            <a:r>
              <a:rPr lang="de-DE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7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 / Business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 and my family would like to visit New York</a:t>
            </a:r>
          </a:p>
          <a:p>
            <a:r>
              <a:rPr lang="de-DE" dirty="0" smtClean="0"/>
              <a:t>We like to see a few tourist attractions, spend time at the park, look at the exibits in a zoo. We also like to vist historic places of interest.</a:t>
            </a:r>
          </a:p>
          <a:p>
            <a:r>
              <a:rPr lang="de-DE" dirty="0" smtClean="0"/>
              <a:t>We have a particular culinary choice – vegetarian</a:t>
            </a:r>
          </a:p>
          <a:p>
            <a:r>
              <a:rPr lang="de-DE" dirty="0" smtClean="0"/>
              <a:t>We would also like to stay near the attractions</a:t>
            </a:r>
          </a:p>
          <a:p>
            <a:endParaRPr lang="de-DE" dirty="0"/>
          </a:p>
          <a:p>
            <a:r>
              <a:rPr lang="de-DE" dirty="0" smtClean="0"/>
              <a:t>This is a typical analysis for a group of people who want to visit a new place.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0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Reasons for choosing New York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data related to Boroughs and the Latitude and Longitude data is readily available. Also provided in once of the previous assignments.</a:t>
            </a:r>
          </a:p>
          <a:p>
            <a:r>
              <a:rPr lang="de-DE" dirty="0" smtClean="0"/>
              <a:t>Hence the data collection part of the project is reduced. </a:t>
            </a:r>
          </a:p>
          <a:p>
            <a:endParaRPr lang="de-DE" dirty="0"/>
          </a:p>
          <a:p>
            <a:r>
              <a:rPr lang="de-DE" dirty="0" smtClean="0"/>
              <a:t>In case of a new city, the following steps will have to be added:</a:t>
            </a:r>
          </a:p>
          <a:p>
            <a:pPr lvl="1"/>
            <a:r>
              <a:rPr lang="de-DE" dirty="0" smtClean="0"/>
              <a:t>Search for a wikipedia article and scrape the site for neighbourhoods/ boroughs</a:t>
            </a:r>
          </a:p>
          <a:p>
            <a:pPr lvl="1"/>
            <a:r>
              <a:rPr lang="de-DE" dirty="0" smtClean="0"/>
              <a:t>Collect the longitude / latitude data using geocoder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New York segmented data:</a:t>
            </a:r>
          </a:p>
          <a:p>
            <a:pPr lvl="1"/>
            <a:r>
              <a:rPr lang="de-DE" dirty="0" smtClean="0"/>
              <a:t>Use the data set available </a:t>
            </a:r>
            <a:r>
              <a:rPr lang="de-DE" dirty="0" smtClean="0">
                <a:hlinkClick r:id="rId2"/>
              </a:rPr>
              <a:t>https://cocl.us/new_york_dataset</a:t>
            </a:r>
            <a:endParaRPr lang="de-DE" dirty="0" smtClean="0"/>
          </a:p>
          <a:p>
            <a:pPr lvl="1"/>
            <a:r>
              <a:rPr lang="de-DE" dirty="0" smtClean="0"/>
              <a:t>This contains Boroughs, Neighbourhoods, Latitude and Longitude information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5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Methodology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 the FourSquare api to get venue details in each of the above locations</a:t>
            </a:r>
          </a:p>
          <a:p>
            <a:endParaRPr lang="de-DE" dirty="0" smtClean="0"/>
          </a:p>
          <a:p>
            <a:r>
              <a:rPr lang="de-DE" dirty="0" smtClean="0"/>
              <a:t>Slice the data into the sections that are required – Attractions / Eating options / stay options</a:t>
            </a:r>
          </a:p>
          <a:p>
            <a:endParaRPr lang="de-DE" dirty="0"/>
          </a:p>
          <a:p>
            <a:r>
              <a:rPr lang="de-DE" dirty="0" smtClean="0"/>
              <a:t>For the simple visualization, bar charts were created using matplotlib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4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Results: Tourist Attractions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35" y="2254713"/>
            <a:ext cx="5984730" cy="39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Results: Eating Options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36" y="1923921"/>
            <a:ext cx="6215928" cy="4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Results: Stay Options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22" y="2020289"/>
            <a:ext cx="6972155" cy="46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Assumptions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places are considered equal. The ratings are not used in this analysis. In the future, the ratings can also be used to pin-point the stay / eating / attractions.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12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New York from a tourist perspective</vt:lpstr>
      <vt:lpstr>Introduction / Business Problem</vt:lpstr>
      <vt:lpstr>Reasons for choosing New York</vt:lpstr>
      <vt:lpstr>Data</vt:lpstr>
      <vt:lpstr>Methodology</vt:lpstr>
      <vt:lpstr>Results: Tourist Attractions</vt:lpstr>
      <vt:lpstr>Results: Eating Options</vt:lpstr>
      <vt:lpstr>Results: Stay Options</vt:lpstr>
      <vt:lpstr>Assumptions</vt:lpstr>
      <vt:lpstr>Discussion and Conclusion</vt:lpstr>
      <vt:lpstr>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Sharadkumar Bhatt</dc:creator>
  <cp:lastModifiedBy>Bhatt Sharadkumar R (RBEI/BSH3)</cp:lastModifiedBy>
  <cp:revision>4</cp:revision>
  <dcterms:created xsi:type="dcterms:W3CDTF">2019-05-10T08:25:19Z</dcterms:created>
  <dcterms:modified xsi:type="dcterms:W3CDTF">2019-05-10T08:38:48Z</dcterms:modified>
</cp:coreProperties>
</file>