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jjba/oD2uLQgZz5evoQ6xaTLi1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23B2C6-6190-4A4D-AF9C-D3C6ADED76A1}">
  <a:tblStyle styleId="{0823B2C6-6190-4A4D-AF9C-D3C6ADED76A1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AF0F9"/>
          </a:solidFill>
        </a:fill>
      </a:tcStyle>
    </a:wholeTbl>
    <a:band1H>
      <a:tcTxStyle/>
      <a:tcStyle>
        <a:fill>
          <a:solidFill>
            <a:srgbClr val="D3DFF3"/>
          </a:solidFill>
        </a:fill>
      </a:tcStyle>
    </a:band1H>
    <a:band2H>
      <a:tcTxStyle/>
    </a:band2H>
    <a:band1V>
      <a:tcTxStyle/>
      <a:tcStyle>
        <a:fill>
          <a:solidFill>
            <a:srgbClr val="D3DFF3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>
            <a:off x="10948416" y="2788920"/>
            <a:ext cx="1243584" cy="1005840"/>
          </a:xfrm>
          <a:prstGeom prst="rect">
            <a:avLst/>
          </a:prstGeom>
          <a:solidFill>
            <a:srgbClr val="CB9DAA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" name="Google Shape;17;p17"/>
          <p:cNvSpPr/>
          <p:nvPr/>
        </p:nvSpPr>
        <p:spPr>
          <a:xfrm>
            <a:off x="0" y="2130552"/>
            <a:ext cx="11277600" cy="914400"/>
          </a:xfrm>
          <a:prstGeom prst="rect">
            <a:avLst/>
          </a:prstGeom>
          <a:solidFill>
            <a:srgbClr val="BE97D8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" name="Google Shape;18;p17"/>
          <p:cNvSpPr/>
          <p:nvPr/>
        </p:nvSpPr>
        <p:spPr>
          <a:xfrm>
            <a:off x="3328416" y="0"/>
            <a:ext cx="2279904" cy="2359152"/>
          </a:xfrm>
          <a:prstGeom prst="rect">
            <a:avLst/>
          </a:prstGeom>
          <a:solidFill>
            <a:srgbClr val="F5BC82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" name="Google Shape;19;p17"/>
          <p:cNvSpPr/>
          <p:nvPr/>
        </p:nvSpPr>
        <p:spPr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" name="Google Shape;20;p17"/>
          <p:cNvSpPr txBox="1"/>
          <p:nvPr>
            <p:ph type="ctrTitle"/>
          </p:nvPr>
        </p:nvSpPr>
        <p:spPr>
          <a:xfrm>
            <a:off x="560832" y="3118105"/>
            <a:ext cx="1037539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wentieth Century"/>
              <a:buNone/>
              <a:defRPr b="1" sz="4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0" y="2359152"/>
            <a:ext cx="10948416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5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16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/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" type="body"/>
          </p:nvPr>
        </p:nvSpPr>
        <p:spPr>
          <a:xfrm rot="5400000">
            <a:off x="3475335" y="-1265534"/>
            <a:ext cx="4525963" cy="10257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▶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▶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▶"/>
              <a:defRPr/>
            </a:lvl3pPr>
            <a:lvl4pPr indent="-331469" lvl="3" marL="1828800" algn="l">
              <a:spcBef>
                <a:spcPts val="360"/>
              </a:spcBef>
              <a:spcAft>
                <a:spcPts val="0"/>
              </a:spcAft>
              <a:buSzPts val="1620"/>
              <a:buChar char="▶"/>
              <a:defRPr/>
            </a:lvl4pPr>
            <a:lvl5pPr indent="-331470" lvl="4" marL="2286000" algn="l">
              <a:spcBef>
                <a:spcPts val="360"/>
              </a:spcBef>
              <a:spcAft>
                <a:spcPts val="0"/>
              </a:spcAft>
              <a:buSzPts val="1620"/>
              <a:buChar char="▶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0" type="dt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1" type="ftr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2" type="sldNum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/>
          <p:nvPr/>
        </p:nvSpPr>
        <p:spPr>
          <a:xfrm rot="5400000">
            <a:off x="7182612" y="2048256"/>
            <a:ext cx="6519672" cy="2414016"/>
          </a:xfrm>
          <a:prstGeom prst="rect">
            <a:avLst/>
          </a:prstGeom>
          <a:solidFill>
            <a:srgbClr val="BE97D8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8" name="Google Shape;98;p27"/>
          <p:cNvSpPr/>
          <p:nvPr/>
        </p:nvSpPr>
        <p:spPr>
          <a:xfrm>
            <a:off x="8737600" y="6135624"/>
            <a:ext cx="1316736" cy="722376"/>
          </a:xfrm>
          <a:prstGeom prst="rect">
            <a:avLst/>
          </a:prstGeom>
          <a:solidFill>
            <a:srgbClr val="CB9DAA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9" name="Google Shape;99;p27"/>
          <p:cNvSpPr/>
          <p:nvPr/>
        </p:nvSpPr>
        <p:spPr>
          <a:xfrm>
            <a:off x="11474908" y="1379355"/>
            <a:ext cx="719328" cy="1463040"/>
          </a:xfrm>
          <a:prstGeom prst="rect">
            <a:avLst/>
          </a:prstGeom>
          <a:solidFill>
            <a:srgbClr val="F5BC82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0" name="Google Shape;100;p27"/>
          <p:cNvSpPr/>
          <p:nvPr/>
        </p:nvSpPr>
        <p:spPr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1" name="Google Shape;101;p27"/>
          <p:cNvSpPr txBox="1"/>
          <p:nvPr>
            <p:ph type="title"/>
          </p:nvPr>
        </p:nvSpPr>
        <p:spPr>
          <a:xfrm rot="5400000">
            <a:off x="7431024" y="2085149"/>
            <a:ext cx="5852160" cy="2231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" type="body"/>
          </p:nvPr>
        </p:nvSpPr>
        <p:spPr>
          <a:xfrm rot="5400000">
            <a:off x="1902270" y="-1018030"/>
            <a:ext cx="5851525" cy="8436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▶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▶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▶"/>
              <a:defRPr/>
            </a:lvl3pPr>
            <a:lvl4pPr indent="-331469" lvl="3" marL="1828800" algn="l">
              <a:spcBef>
                <a:spcPts val="360"/>
              </a:spcBef>
              <a:spcAft>
                <a:spcPts val="0"/>
              </a:spcAft>
              <a:buSzPts val="1620"/>
              <a:buChar char="▶"/>
              <a:defRPr/>
            </a:lvl4pPr>
            <a:lvl5pPr indent="-331470" lvl="4" marL="2286000" algn="l">
              <a:spcBef>
                <a:spcPts val="360"/>
              </a:spcBef>
              <a:spcAft>
                <a:spcPts val="0"/>
              </a:spcAft>
              <a:buSzPts val="1620"/>
              <a:buChar char="▶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0" type="dt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1" type="ftr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▶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▶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▶"/>
              <a:defRPr/>
            </a:lvl3pPr>
            <a:lvl4pPr indent="-331469" lvl="3" marL="1828800" algn="l">
              <a:spcBef>
                <a:spcPts val="360"/>
              </a:spcBef>
              <a:spcAft>
                <a:spcPts val="0"/>
              </a:spcAft>
              <a:buSzPts val="1620"/>
              <a:buChar char="▶"/>
              <a:defRPr/>
            </a:lvl4pPr>
            <a:lvl5pPr indent="-331470" lvl="4" marL="2286000" algn="l">
              <a:spcBef>
                <a:spcPts val="360"/>
              </a:spcBef>
              <a:spcAft>
                <a:spcPts val="0"/>
              </a:spcAft>
              <a:buSzPts val="1620"/>
              <a:buChar char="▶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showMasterSp="0">
  <p:cSld name="구역 머리글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4681728" y="3044952"/>
            <a:ext cx="6254496" cy="740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10948416" y="2788920"/>
            <a:ext cx="1243584" cy="1005840"/>
          </a:xfrm>
          <a:prstGeom prst="rect">
            <a:avLst/>
          </a:prstGeom>
          <a:solidFill>
            <a:srgbClr val="CB9DAA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" name="Google Shape;37;p19"/>
          <p:cNvSpPr/>
          <p:nvPr/>
        </p:nvSpPr>
        <p:spPr>
          <a:xfrm>
            <a:off x="0" y="2130552"/>
            <a:ext cx="11277600" cy="914400"/>
          </a:xfrm>
          <a:prstGeom prst="rect">
            <a:avLst/>
          </a:prstGeom>
          <a:solidFill>
            <a:srgbClr val="BE97D8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" name="Google Shape;38;p19"/>
          <p:cNvSpPr/>
          <p:nvPr/>
        </p:nvSpPr>
        <p:spPr>
          <a:xfrm>
            <a:off x="3328416" y="0"/>
            <a:ext cx="2279904" cy="2359152"/>
          </a:xfrm>
          <a:prstGeom prst="rect">
            <a:avLst/>
          </a:prstGeom>
          <a:solidFill>
            <a:srgbClr val="F5BC82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" name="Google Shape;39;p19"/>
          <p:cNvSpPr/>
          <p:nvPr/>
        </p:nvSpPr>
        <p:spPr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" name="Google Shape;40;p19"/>
          <p:cNvSpPr txBox="1"/>
          <p:nvPr>
            <p:ph type="title"/>
          </p:nvPr>
        </p:nvSpPr>
        <p:spPr>
          <a:xfrm>
            <a:off x="609600" y="381304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sz="4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609600" y="1678026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8620" lvl="0" marL="457200" algn="l">
              <a:spcBef>
                <a:spcPts val="560"/>
              </a:spcBef>
              <a:spcAft>
                <a:spcPts val="0"/>
              </a:spcAft>
              <a:buSzPts val="2520"/>
              <a:buChar char="▶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Char char="▶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▶"/>
              <a:defRPr sz="2000"/>
            </a:lvl3pPr>
            <a:lvl4pPr indent="-331469" lvl="3" marL="1828800" algn="l">
              <a:spcBef>
                <a:spcPts val="360"/>
              </a:spcBef>
              <a:spcAft>
                <a:spcPts val="0"/>
              </a:spcAft>
              <a:buSzPts val="1620"/>
              <a:buChar char="▶"/>
              <a:defRPr sz="1800"/>
            </a:lvl4pPr>
            <a:lvl5pPr indent="-331470" lvl="4" marL="2286000" algn="l">
              <a:spcBef>
                <a:spcPts val="360"/>
              </a:spcBef>
              <a:spcAft>
                <a:spcPts val="0"/>
              </a:spcAft>
              <a:buSzPts val="1620"/>
              <a:buChar char="▶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6197600" y="1678026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8620" lvl="0" marL="457200" algn="l">
              <a:spcBef>
                <a:spcPts val="560"/>
              </a:spcBef>
              <a:spcAft>
                <a:spcPts val="0"/>
              </a:spcAft>
              <a:buSzPts val="2520"/>
              <a:buChar char="▶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Char char="▶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▶"/>
              <a:defRPr sz="2000"/>
            </a:lvl3pPr>
            <a:lvl4pPr indent="-331469" lvl="3" marL="1828800" algn="l">
              <a:spcBef>
                <a:spcPts val="360"/>
              </a:spcBef>
              <a:spcAft>
                <a:spcPts val="0"/>
              </a:spcAft>
              <a:buSzPts val="1620"/>
              <a:buChar char="▶"/>
              <a:defRPr sz="1800"/>
            </a:lvl4pPr>
            <a:lvl5pPr indent="-331470" lvl="4" marL="2286000" algn="l">
              <a:spcBef>
                <a:spcPts val="360"/>
              </a:spcBef>
              <a:spcAft>
                <a:spcPts val="0"/>
              </a:spcAft>
              <a:buSzPts val="1620"/>
              <a:buChar char="▶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20"/>
          <p:cNvSpPr txBox="1"/>
          <p:nvPr>
            <p:ph idx="10" type="dt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1" type="ftr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609600" y="1627632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160"/>
              <a:buNone/>
              <a:defRPr b="1" sz="2400" cap="none">
                <a:solidFill>
                  <a:srgbClr val="DEF4F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1"/>
          <p:cNvSpPr txBox="1"/>
          <p:nvPr>
            <p:ph idx="2" type="body"/>
          </p:nvPr>
        </p:nvSpPr>
        <p:spPr>
          <a:xfrm>
            <a:off x="609600" y="2286000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spcBef>
                <a:spcPts val="480"/>
              </a:spcBef>
              <a:spcAft>
                <a:spcPts val="0"/>
              </a:spcAft>
              <a:buSzPts val="2160"/>
              <a:buChar char="▶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▶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▶"/>
              <a:defRPr sz="1800"/>
            </a:lvl3pPr>
            <a:lvl4pPr indent="-320039" lvl="3" marL="1828800" algn="l">
              <a:spcBef>
                <a:spcPts val="320"/>
              </a:spcBef>
              <a:spcAft>
                <a:spcPts val="0"/>
              </a:spcAft>
              <a:buSzPts val="1440"/>
              <a:buChar char="▶"/>
              <a:defRPr sz="1600"/>
            </a:lvl4pPr>
            <a:lvl5pPr indent="-320039" lvl="4" marL="2286000" algn="l">
              <a:spcBef>
                <a:spcPts val="320"/>
              </a:spcBef>
              <a:spcAft>
                <a:spcPts val="0"/>
              </a:spcAft>
              <a:buSzPts val="1440"/>
              <a:buChar char="▶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21"/>
          <p:cNvSpPr txBox="1"/>
          <p:nvPr>
            <p:ph idx="3" type="body"/>
          </p:nvPr>
        </p:nvSpPr>
        <p:spPr>
          <a:xfrm>
            <a:off x="6193368" y="1627632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160"/>
              <a:buNone/>
              <a:defRPr b="1" sz="2400" cap="none">
                <a:solidFill>
                  <a:srgbClr val="DEF4F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1"/>
          <p:cNvSpPr txBox="1"/>
          <p:nvPr>
            <p:ph idx="4" type="body"/>
          </p:nvPr>
        </p:nvSpPr>
        <p:spPr>
          <a:xfrm>
            <a:off x="6193368" y="2286000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spcBef>
                <a:spcPts val="480"/>
              </a:spcBef>
              <a:spcAft>
                <a:spcPts val="0"/>
              </a:spcAft>
              <a:buSzPts val="2160"/>
              <a:buChar char="▶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▶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▶"/>
              <a:defRPr sz="1800"/>
            </a:lvl3pPr>
            <a:lvl4pPr indent="-320039" lvl="3" marL="1828800" algn="l">
              <a:spcBef>
                <a:spcPts val="320"/>
              </a:spcBef>
              <a:spcAft>
                <a:spcPts val="0"/>
              </a:spcAft>
              <a:buSzPts val="1440"/>
              <a:buChar char="▶"/>
              <a:defRPr sz="1600"/>
            </a:lvl4pPr>
            <a:lvl5pPr indent="-320039" lvl="4" marL="2286000" algn="l">
              <a:spcBef>
                <a:spcPts val="320"/>
              </a:spcBef>
              <a:spcAft>
                <a:spcPts val="0"/>
              </a:spcAft>
              <a:buSzPts val="1440"/>
              <a:buChar char="▶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21"/>
          <p:cNvSpPr txBox="1"/>
          <p:nvPr>
            <p:ph idx="10" type="dt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1" type="ftr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2" type="sldNum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showMasterSp="0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rgbClr val="F5BC8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" name="Google Shape;59;p22"/>
          <p:cNvSpPr/>
          <p:nvPr/>
        </p:nvSpPr>
        <p:spPr>
          <a:xfrm>
            <a:off x="0" y="0"/>
            <a:ext cx="12192000" cy="301752"/>
          </a:xfrm>
          <a:prstGeom prst="rect">
            <a:avLst/>
          </a:prstGeom>
          <a:solidFill>
            <a:srgbClr val="CB9DAA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" name="Google Shape;60;p22"/>
          <p:cNvSpPr/>
          <p:nvPr/>
        </p:nvSpPr>
        <p:spPr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" name="Google Shape;61;p22"/>
          <p:cNvSpPr/>
          <p:nvPr/>
        </p:nvSpPr>
        <p:spPr>
          <a:xfrm>
            <a:off x="1901952" y="0"/>
            <a:ext cx="2097024" cy="438912"/>
          </a:xfrm>
          <a:prstGeom prst="rect">
            <a:avLst/>
          </a:prstGeom>
          <a:solidFill>
            <a:srgbClr val="F5BC82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2" name="Google Shape;62;p22"/>
          <p:cNvSpPr txBox="1"/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sz="4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0" type="dt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1" type="ftr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2" type="sldNum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showMasterSp="0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rgbClr val="F5BC8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8" name="Google Shape;68;p23"/>
          <p:cNvSpPr/>
          <p:nvPr/>
        </p:nvSpPr>
        <p:spPr>
          <a:xfrm>
            <a:off x="0" y="0"/>
            <a:ext cx="12192000" cy="301752"/>
          </a:xfrm>
          <a:prstGeom prst="rect">
            <a:avLst/>
          </a:prstGeom>
          <a:solidFill>
            <a:srgbClr val="CB9DAA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9" name="Google Shape;69;p23"/>
          <p:cNvSpPr/>
          <p:nvPr/>
        </p:nvSpPr>
        <p:spPr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" name="Google Shape;70;p23"/>
          <p:cNvSpPr/>
          <p:nvPr/>
        </p:nvSpPr>
        <p:spPr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1" name="Google Shape;71;p23"/>
          <p:cNvSpPr/>
          <p:nvPr/>
        </p:nvSpPr>
        <p:spPr>
          <a:xfrm>
            <a:off x="1901952" y="0"/>
            <a:ext cx="2097024" cy="438912"/>
          </a:xfrm>
          <a:prstGeom prst="rect">
            <a:avLst/>
          </a:prstGeom>
          <a:solidFill>
            <a:srgbClr val="F5BC82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2" name="Google Shape;72;p23"/>
          <p:cNvSpPr/>
          <p:nvPr/>
        </p:nvSpPr>
        <p:spPr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3" name="Google Shape;73;p23"/>
          <p:cNvSpPr txBox="1"/>
          <p:nvPr>
            <p:ph idx="10" type="dt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1" type="ftr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2" type="sldNum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>
  <p:cSld name="캡션 있는 콘텐츠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type="title"/>
          </p:nvPr>
        </p:nvSpPr>
        <p:spPr>
          <a:xfrm>
            <a:off x="609599" y="548640"/>
            <a:ext cx="10265664" cy="932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wentieth Century"/>
              <a:buNone/>
              <a:defRPr b="1" sz="32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" type="body"/>
          </p:nvPr>
        </p:nvSpPr>
        <p:spPr>
          <a:xfrm>
            <a:off x="7107936" y="1645920"/>
            <a:ext cx="3755136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24"/>
          <p:cNvSpPr txBox="1"/>
          <p:nvPr>
            <p:ph idx="10" type="dt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1" type="ftr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2" name="Google Shape;82;p24"/>
          <p:cNvSpPr txBox="1"/>
          <p:nvPr>
            <p:ph idx="2" type="body"/>
          </p:nvPr>
        </p:nvSpPr>
        <p:spPr>
          <a:xfrm>
            <a:off x="609600" y="1645920"/>
            <a:ext cx="640080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▶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▶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▶"/>
              <a:defRPr/>
            </a:lvl3pPr>
            <a:lvl4pPr indent="-331469" lvl="3" marL="1828800" algn="l">
              <a:spcBef>
                <a:spcPts val="360"/>
              </a:spcBef>
              <a:spcAft>
                <a:spcPts val="0"/>
              </a:spcAft>
              <a:buSzPts val="1620"/>
              <a:buChar char="▶"/>
              <a:defRPr/>
            </a:lvl4pPr>
            <a:lvl5pPr indent="-331470" lvl="4" marL="2286000" algn="l">
              <a:spcBef>
                <a:spcPts val="360"/>
              </a:spcBef>
              <a:spcAft>
                <a:spcPts val="0"/>
              </a:spcAft>
              <a:buSzPts val="1620"/>
              <a:buChar char="▶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2401824" y="658368"/>
            <a:ext cx="73152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wentieth Century"/>
              <a:buNone/>
              <a:defRPr b="1" sz="2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/>
          <p:nvPr>
            <p:ph idx="2" type="pic"/>
          </p:nvPr>
        </p:nvSpPr>
        <p:spPr>
          <a:xfrm>
            <a:off x="2389632" y="1618488"/>
            <a:ext cx="7315200" cy="3639312"/>
          </a:xfrm>
          <a:prstGeom prst="rect">
            <a:avLst/>
          </a:prstGeom>
          <a:solidFill>
            <a:srgbClr val="F8F8F8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86" name="Google Shape;86;p25"/>
          <p:cNvSpPr txBox="1"/>
          <p:nvPr>
            <p:ph idx="1" type="body"/>
          </p:nvPr>
        </p:nvSpPr>
        <p:spPr>
          <a:xfrm>
            <a:off x="2389632" y="5413248"/>
            <a:ext cx="7315200" cy="987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25"/>
          <p:cNvSpPr txBox="1"/>
          <p:nvPr>
            <p:ph idx="10" type="dt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1" type="ftr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2" type="sldNum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0" y="402336"/>
            <a:ext cx="11582400" cy="1097280"/>
          </a:xfrm>
          <a:prstGeom prst="rect">
            <a:avLst/>
          </a:prstGeom>
          <a:solidFill>
            <a:srgbClr val="BE97D8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" name="Google Shape;7;p16"/>
          <p:cNvSpPr/>
          <p:nvPr/>
        </p:nvSpPr>
        <p:spPr>
          <a:xfrm>
            <a:off x="10887456" y="996696"/>
            <a:ext cx="1304544" cy="896112"/>
          </a:xfrm>
          <a:prstGeom prst="rect">
            <a:avLst/>
          </a:prstGeom>
          <a:solidFill>
            <a:srgbClr val="CB9DAA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" name="Google Shape;8;p16"/>
          <p:cNvSpPr/>
          <p:nvPr/>
        </p:nvSpPr>
        <p:spPr>
          <a:xfrm>
            <a:off x="2377440" y="0"/>
            <a:ext cx="2596896" cy="539496"/>
          </a:xfrm>
          <a:prstGeom prst="rect">
            <a:avLst/>
          </a:prstGeom>
          <a:solidFill>
            <a:srgbClr val="F5BC82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" name="Google Shape;9;p16"/>
          <p:cNvSpPr/>
          <p:nvPr/>
        </p:nvSpPr>
        <p:spPr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" name="Google Shape;10;p16"/>
          <p:cNvSpPr txBox="1"/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▶"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861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▶"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657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160"/>
              <a:buFont typeface="Noto Sans Symbols"/>
              <a:buChar char="▶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Relationship Id="rId7" Type="http://schemas.openxmlformats.org/officeDocument/2006/relationships/image" Target="../media/image20.png"/><Relationship Id="rId8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10" Type="http://schemas.openxmlformats.org/officeDocument/2006/relationships/image" Target="../media/image9.png"/><Relationship Id="rId9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Relationship Id="rId8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560832" y="3118105"/>
            <a:ext cx="1037539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wentieth Century"/>
              <a:buNone/>
            </a:pPr>
            <a:r>
              <a:rPr lang="ko-KR"/>
              <a:t>금반? 말고 음반!</a:t>
            </a:r>
            <a:endParaRPr/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-12192" y="3853117"/>
            <a:ext cx="10948416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ko-KR"/>
              <a:t>조원: 이오상, 송혜리, 양상민, 장민석, 임해인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/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ko-KR"/>
              <a:t>프로그램 화면 – 관리자 메인</a:t>
            </a:r>
            <a:endParaRPr/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3076" y="2622199"/>
            <a:ext cx="4105848" cy="269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"/>
          <p:cNvSpPr txBox="1"/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ko-KR"/>
              <a:t>프로그램 화면 – 재고 관리</a:t>
            </a:r>
            <a:endParaRPr/>
          </a:p>
        </p:txBody>
      </p:sp>
      <p:pic>
        <p:nvPicPr>
          <p:cNvPr id="255" name="Google Shape;2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066726"/>
            <a:ext cx="4388543" cy="4239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1"/>
          <p:cNvPicPr preferRelativeResize="0"/>
          <p:nvPr/>
        </p:nvPicPr>
        <p:blipFill rotWithShape="1">
          <a:blip r:embed="rId4">
            <a:alphaModFix/>
          </a:blip>
          <a:srcRect b="42867" l="64992" r="4091" t="38877"/>
          <a:stretch/>
        </p:blipFill>
        <p:spPr>
          <a:xfrm>
            <a:off x="5419399" y="1957043"/>
            <a:ext cx="2632640" cy="1241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1"/>
          <p:cNvPicPr preferRelativeResize="0"/>
          <p:nvPr/>
        </p:nvPicPr>
        <p:blipFill rotWithShape="1">
          <a:blip r:embed="rId5">
            <a:alphaModFix/>
          </a:blip>
          <a:srcRect b="12467" l="15920" r="2937" t="18962"/>
          <a:stretch/>
        </p:blipFill>
        <p:spPr>
          <a:xfrm>
            <a:off x="8798767" y="1957044"/>
            <a:ext cx="2783633" cy="1241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1"/>
          <p:cNvPicPr preferRelativeResize="0"/>
          <p:nvPr/>
        </p:nvPicPr>
        <p:blipFill rotWithShape="1">
          <a:blip r:embed="rId6">
            <a:alphaModFix/>
          </a:blip>
          <a:srcRect b="11441" l="23539" r="0" t="25305"/>
          <a:stretch/>
        </p:blipFill>
        <p:spPr>
          <a:xfrm>
            <a:off x="5419399" y="3469310"/>
            <a:ext cx="2632640" cy="129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1"/>
          <p:cNvPicPr preferRelativeResize="0"/>
          <p:nvPr/>
        </p:nvPicPr>
        <p:blipFill rotWithShape="1">
          <a:blip r:embed="rId7">
            <a:alphaModFix/>
          </a:blip>
          <a:srcRect b="11062" l="20356" r="0" t="41754"/>
          <a:stretch/>
        </p:blipFill>
        <p:spPr>
          <a:xfrm>
            <a:off x="8798767" y="3655999"/>
            <a:ext cx="2632640" cy="1264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1"/>
          <p:cNvPicPr preferRelativeResize="0"/>
          <p:nvPr/>
        </p:nvPicPr>
        <p:blipFill rotWithShape="1">
          <a:blip r:embed="rId8">
            <a:alphaModFix/>
          </a:blip>
          <a:srcRect b="6851" l="34585" r="0" t="42305"/>
          <a:stretch/>
        </p:blipFill>
        <p:spPr>
          <a:xfrm>
            <a:off x="7087050" y="5218720"/>
            <a:ext cx="2598126" cy="1195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 txBox="1"/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ko-KR"/>
              <a:t>프로그램 화면 – 회원 관리</a:t>
            </a:r>
            <a:endParaRPr/>
          </a:p>
        </p:txBody>
      </p:sp>
      <p:pic>
        <p:nvPicPr>
          <p:cNvPr id="266" name="Google Shape;2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982749"/>
            <a:ext cx="4367279" cy="4234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2"/>
          <p:cNvPicPr preferRelativeResize="0"/>
          <p:nvPr/>
        </p:nvPicPr>
        <p:blipFill rotWithShape="1">
          <a:blip r:embed="rId4">
            <a:alphaModFix/>
          </a:blip>
          <a:srcRect b="14363" l="12225" r="3543" t="19906"/>
          <a:stretch/>
        </p:blipFill>
        <p:spPr>
          <a:xfrm>
            <a:off x="7198812" y="1982749"/>
            <a:ext cx="3260803" cy="1492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2"/>
          <p:cNvPicPr preferRelativeResize="0"/>
          <p:nvPr/>
        </p:nvPicPr>
        <p:blipFill rotWithShape="1">
          <a:blip r:embed="rId5">
            <a:alphaModFix/>
          </a:blip>
          <a:srcRect b="18643" l="41328" r="4294" t="40770"/>
          <a:stretch/>
        </p:blipFill>
        <p:spPr>
          <a:xfrm>
            <a:off x="7210352" y="4099751"/>
            <a:ext cx="3237722" cy="1492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 txBox="1"/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ko-KR"/>
              <a:t>시연</a:t>
            </a:r>
            <a:endParaRPr/>
          </a:p>
        </p:txBody>
      </p:sp>
      <p:pic>
        <p:nvPicPr>
          <p:cNvPr id="274" name="Google Shape;2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447" y="1564815"/>
            <a:ext cx="9229480" cy="5191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ko-KR"/>
              <a:t>추후 개발 노선</a:t>
            </a:r>
            <a:endParaRPr/>
          </a:p>
        </p:txBody>
      </p:sp>
      <p:sp>
        <p:nvSpPr>
          <p:cNvPr id="280" name="Google Shape;280;p14"/>
          <p:cNvSpPr/>
          <p:nvPr/>
        </p:nvSpPr>
        <p:spPr>
          <a:xfrm>
            <a:off x="703006" y="1681316"/>
            <a:ext cx="10785987" cy="483747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Char char="-"/>
            </a:pPr>
            <a:r>
              <a:rPr lang="ko-KR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체크박스를 이용해 검색 결과 안에서 카테고리에 따라 가수명 이외에도 세부검색이 가능하도록 개발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Char char="-"/>
            </a:pPr>
            <a:r>
              <a:rPr lang="ko-KR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고객의 상품 구입 개수를 DB에 저장하여 VIP고객을 지정하여 그 고객들에게 할인을 적용,  신규가입 고객 또한 일정기간 할인을 적용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Char char="-"/>
            </a:pPr>
            <a:r>
              <a:rPr lang="ko-KR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장바구니와 같은 기능을 추가하여 복수의 제품을 한번에 구매하거나 현재까지 구매한 제품의 수량 및 가격을 조회할 수 있도록 개발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"/>
          <p:cNvSpPr txBox="1"/>
          <p:nvPr/>
        </p:nvSpPr>
        <p:spPr>
          <a:xfrm>
            <a:off x="609600" y="3449750"/>
            <a:ext cx="109728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800"/>
              <a:buFont typeface="Twentieth Century"/>
              <a:buNone/>
            </a:pPr>
            <a:r>
              <a:rPr lang="ko-KR" sz="8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 &amp; A</a:t>
            </a:r>
            <a:endParaRPr sz="8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ko-KR"/>
              <a:t>목차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4097215" y="1635369"/>
            <a:ext cx="3877408" cy="5108331"/>
          </a:xfrm>
          <a:prstGeom prst="roundRect">
            <a:avLst>
              <a:gd fmla="val 16667" name="adj"/>
            </a:avLst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개발 환경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동기 및 목적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시스템 개요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프로그램 구조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프로그램 화면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시연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추후 개발 노선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 &amp; A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ko-KR"/>
              <a:t>개발 환경</a:t>
            </a:r>
            <a:endParaRPr/>
          </a:p>
        </p:txBody>
      </p:sp>
      <p:graphicFrame>
        <p:nvGraphicFramePr>
          <p:cNvPr id="123" name="Google Shape;123;p3"/>
          <p:cNvGraphicFramePr/>
          <p:nvPr/>
        </p:nvGraphicFramePr>
        <p:xfrm>
          <a:off x="2032000" y="25957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{0823B2C6-6190-4A4D-AF9C-D3C6ADED76A1}</a:tableStyleId>
              </a:tblPr>
              <a:tblGrid>
                <a:gridCol w="4064000"/>
                <a:gridCol w="4064000"/>
              </a:tblGrid>
              <a:tr h="60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운영체제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Window 10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609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언 어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Java, JDBC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609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도 구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Eclipse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609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데이터베이스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Oracle 18c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ko-KR"/>
              <a:t>동기 및 목적</a:t>
            </a: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703006" y="1681316"/>
            <a:ext cx="10785987" cy="4837471"/>
          </a:xfrm>
          <a:prstGeom prst="roundRect">
            <a:avLst>
              <a:gd fmla="val 16667" name="adj"/>
            </a:avLst>
          </a:prstGeom>
          <a:solidFill>
            <a:srgbClr val="FBE8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ko-KR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최근 KPOP의 글로벌화, 상품화로 인해 전세계에서 KPOP앨범 수요량이 많아져 온라인 음반시장의 규모가 커졌습니다. 이에따라 본사의 온라인시장 진출을 위해 개발에 착수했습니다.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이 프로그램을 개발함으로써 관리자는 앨범의 추가, 삭제, 보유재고수정, 회원관리까지 가능하고 일반 고객은 회원으로 접속하여 간편하게 앨범을 구매하게 될 것입니다.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/>
          <p:nvPr/>
        </p:nvSpPr>
        <p:spPr>
          <a:xfrm>
            <a:off x="8842844" y="5599157"/>
            <a:ext cx="1877961" cy="1002891"/>
          </a:xfrm>
          <a:prstGeom prst="ellipse">
            <a:avLst/>
          </a:prstGeom>
          <a:solidFill>
            <a:srgbClr val="EAF1D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8842845" y="4565179"/>
            <a:ext cx="1877961" cy="1002891"/>
          </a:xfrm>
          <a:prstGeom prst="ellipse">
            <a:avLst/>
          </a:prstGeom>
          <a:solidFill>
            <a:srgbClr val="EAF1D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8842846" y="2230381"/>
            <a:ext cx="1877961" cy="1002891"/>
          </a:xfrm>
          <a:prstGeom prst="ellipse">
            <a:avLst/>
          </a:prstGeom>
          <a:solidFill>
            <a:srgbClr val="EAF1D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4839409" y="5066625"/>
            <a:ext cx="1877961" cy="1002891"/>
          </a:xfrm>
          <a:prstGeom prst="ellipse">
            <a:avLst/>
          </a:prstGeom>
          <a:solidFill>
            <a:srgbClr val="EAF1D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4822722" y="2231922"/>
            <a:ext cx="1877961" cy="1002891"/>
          </a:xfrm>
          <a:prstGeom prst="ellipse">
            <a:avLst/>
          </a:prstGeom>
          <a:solidFill>
            <a:srgbClr val="EAF1D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9" name="Google Shape;139;p5"/>
          <p:cNvSpPr txBox="1"/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ko-KR"/>
              <a:t>시스템 개요</a:t>
            </a:r>
            <a:endParaRPr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333136"/>
            <a:ext cx="2871019" cy="1510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5"/>
          <p:cNvCxnSpPr/>
          <p:nvPr/>
        </p:nvCxnSpPr>
        <p:spPr>
          <a:xfrm flipH="1" rot="10800000">
            <a:off x="3480619" y="2733368"/>
            <a:ext cx="1012723" cy="5997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" name="Google Shape;142;p5"/>
          <p:cNvCxnSpPr/>
          <p:nvPr/>
        </p:nvCxnSpPr>
        <p:spPr>
          <a:xfrm>
            <a:off x="3480619" y="4843614"/>
            <a:ext cx="1091381" cy="73742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3" name="Google Shape;143;p5"/>
          <p:cNvCxnSpPr/>
          <p:nvPr/>
        </p:nvCxnSpPr>
        <p:spPr>
          <a:xfrm>
            <a:off x="7030065" y="2733368"/>
            <a:ext cx="1720645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4" name="Google Shape;144;p5"/>
          <p:cNvCxnSpPr/>
          <p:nvPr/>
        </p:nvCxnSpPr>
        <p:spPr>
          <a:xfrm>
            <a:off x="7030063" y="5059925"/>
            <a:ext cx="1720645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" name="Google Shape;145;p5"/>
          <p:cNvCxnSpPr/>
          <p:nvPr/>
        </p:nvCxnSpPr>
        <p:spPr>
          <a:xfrm>
            <a:off x="7030062" y="6082480"/>
            <a:ext cx="1720645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6" name="Google Shape;146;p5"/>
          <p:cNvSpPr txBox="1"/>
          <p:nvPr/>
        </p:nvSpPr>
        <p:spPr>
          <a:xfrm>
            <a:off x="9433014" y="2548702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구매!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9170121" y="4879685"/>
            <a:ext cx="1223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재고 관리!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9170121" y="5897814"/>
            <a:ext cx="1223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회원 관리!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5175645" y="2548702"/>
            <a:ext cx="11721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나는 고객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5060229" y="5396368"/>
            <a:ext cx="14029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나는 관리자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ko-KR"/>
              <a:t>프로그램 구조</a:t>
            </a:r>
            <a:endParaRPr/>
          </a:p>
        </p:txBody>
      </p:sp>
      <p:grpSp>
        <p:nvGrpSpPr>
          <p:cNvPr id="156" name="Google Shape;156;p6"/>
          <p:cNvGrpSpPr/>
          <p:nvPr/>
        </p:nvGrpSpPr>
        <p:grpSpPr>
          <a:xfrm>
            <a:off x="468605" y="3186724"/>
            <a:ext cx="1317523" cy="825910"/>
            <a:chOff x="609600" y="3628103"/>
            <a:chExt cx="1317523" cy="825910"/>
          </a:xfrm>
        </p:grpSpPr>
        <p:sp>
          <p:nvSpPr>
            <p:cNvPr id="157" name="Google Shape;157;p6"/>
            <p:cNvSpPr/>
            <p:nvPr/>
          </p:nvSpPr>
          <p:spPr>
            <a:xfrm>
              <a:off x="609600" y="3628103"/>
              <a:ext cx="1317523" cy="82591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8" name="Google Shape;158;p6"/>
            <p:cNvSpPr txBox="1"/>
            <p:nvPr/>
          </p:nvSpPr>
          <p:spPr>
            <a:xfrm>
              <a:off x="829778" y="3856392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로그인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59" name="Google Shape;159;p6"/>
          <p:cNvGrpSpPr/>
          <p:nvPr/>
        </p:nvGrpSpPr>
        <p:grpSpPr>
          <a:xfrm>
            <a:off x="2673551" y="4952688"/>
            <a:ext cx="1317523" cy="825910"/>
            <a:chOff x="609600" y="3628103"/>
            <a:chExt cx="1317523" cy="825910"/>
          </a:xfrm>
        </p:grpSpPr>
        <p:sp>
          <p:nvSpPr>
            <p:cNvPr id="160" name="Google Shape;160;p6"/>
            <p:cNvSpPr/>
            <p:nvPr/>
          </p:nvSpPr>
          <p:spPr>
            <a:xfrm>
              <a:off x="609600" y="3628103"/>
              <a:ext cx="1317523" cy="82591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1" name="Google Shape;161;p6"/>
            <p:cNvSpPr txBox="1"/>
            <p:nvPr/>
          </p:nvSpPr>
          <p:spPr>
            <a:xfrm>
              <a:off x="714362" y="3856392"/>
              <a:ext cx="11079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회원가입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62" name="Google Shape;162;p6"/>
          <p:cNvGrpSpPr/>
          <p:nvPr/>
        </p:nvGrpSpPr>
        <p:grpSpPr>
          <a:xfrm>
            <a:off x="2726592" y="1649051"/>
            <a:ext cx="1317523" cy="825910"/>
            <a:chOff x="609600" y="3628103"/>
            <a:chExt cx="1317523" cy="825910"/>
          </a:xfrm>
        </p:grpSpPr>
        <p:sp>
          <p:nvSpPr>
            <p:cNvPr id="163" name="Google Shape;163;p6"/>
            <p:cNvSpPr/>
            <p:nvPr/>
          </p:nvSpPr>
          <p:spPr>
            <a:xfrm>
              <a:off x="609600" y="3628103"/>
              <a:ext cx="1317523" cy="82591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4" name="Google Shape;164;p6"/>
            <p:cNvSpPr txBox="1"/>
            <p:nvPr/>
          </p:nvSpPr>
          <p:spPr>
            <a:xfrm>
              <a:off x="701966" y="3856392"/>
              <a:ext cx="11721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고객 메인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65" name="Google Shape;165;p6"/>
          <p:cNvGrpSpPr/>
          <p:nvPr/>
        </p:nvGrpSpPr>
        <p:grpSpPr>
          <a:xfrm>
            <a:off x="2641167" y="3186725"/>
            <a:ext cx="1402948" cy="825910"/>
            <a:chOff x="566887" y="3628103"/>
            <a:chExt cx="1402948" cy="825910"/>
          </a:xfrm>
        </p:grpSpPr>
        <p:sp>
          <p:nvSpPr>
            <p:cNvPr id="166" name="Google Shape;166;p6"/>
            <p:cNvSpPr/>
            <p:nvPr/>
          </p:nvSpPr>
          <p:spPr>
            <a:xfrm>
              <a:off x="609600" y="3628103"/>
              <a:ext cx="1317523" cy="82591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7" name="Google Shape;167;p6"/>
            <p:cNvSpPr txBox="1"/>
            <p:nvPr/>
          </p:nvSpPr>
          <p:spPr>
            <a:xfrm>
              <a:off x="566887" y="3856392"/>
              <a:ext cx="14029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관리자 메인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68" name="Google Shape;168;p6"/>
          <p:cNvGrpSpPr/>
          <p:nvPr/>
        </p:nvGrpSpPr>
        <p:grpSpPr>
          <a:xfrm>
            <a:off x="4748098" y="1649051"/>
            <a:ext cx="1317523" cy="825910"/>
            <a:chOff x="609600" y="3628103"/>
            <a:chExt cx="1317523" cy="825910"/>
          </a:xfrm>
        </p:grpSpPr>
        <p:sp>
          <p:nvSpPr>
            <p:cNvPr id="169" name="Google Shape;169;p6"/>
            <p:cNvSpPr/>
            <p:nvPr/>
          </p:nvSpPr>
          <p:spPr>
            <a:xfrm>
              <a:off x="609600" y="3628103"/>
              <a:ext cx="1317523" cy="82591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0" name="Google Shape;170;p6"/>
            <p:cNvSpPr txBox="1"/>
            <p:nvPr/>
          </p:nvSpPr>
          <p:spPr>
            <a:xfrm>
              <a:off x="987907" y="3856392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검색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71" name="Google Shape;171;p6"/>
          <p:cNvGrpSpPr/>
          <p:nvPr/>
        </p:nvGrpSpPr>
        <p:grpSpPr>
          <a:xfrm>
            <a:off x="4742947" y="2699053"/>
            <a:ext cx="1317523" cy="825910"/>
            <a:chOff x="609600" y="3628103"/>
            <a:chExt cx="1317523" cy="825910"/>
          </a:xfrm>
        </p:grpSpPr>
        <p:sp>
          <p:nvSpPr>
            <p:cNvPr id="172" name="Google Shape;172;p6"/>
            <p:cNvSpPr/>
            <p:nvPr/>
          </p:nvSpPr>
          <p:spPr>
            <a:xfrm>
              <a:off x="609600" y="3628103"/>
              <a:ext cx="1317523" cy="82591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3" name="Google Shape;173;p6"/>
            <p:cNvSpPr txBox="1"/>
            <p:nvPr/>
          </p:nvSpPr>
          <p:spPr>
            <a:xfrm>
              <a:off x="725015" y="3856392"/>
              <a:ext cx="11721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재고 관리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74" name="Google Shape;174;p6"/>
          <p:cNvGrpSpPr/>
          <p:nvPr/>
        </p:nvGrpSpPr>
        <p:grpSpPr>
          <a:xfrm>
            <a:off x="4727081" y="4952688"/>
            <a:ext cx="1694532" cy="825910"/>
            <a:chOff x="609600" y="3628103"/>
            <a:chExt cx="1694532" cy="825910"/>
          </a:xfrm>
        </p:grpSpPr>
        <p:sp>
          <p:nvSpPr>
            <p:cNvPr id="175" name="Google Shape;175;p6"/>
            <p:cNvSpPr/>
            <p:nvPr/>
          </p:nvSpPr>
          <p:spPr>
            <a:xfrm>
              <a:off x="609600" y="3628103"/>
              <a:ext cx="1694532" cy="82591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6" name="Google Shape;176;p6"/>
            <p:cNvSpPr txBox="1"/>
            <p:nvPr/>
          </p:nvSpPr>
          <p:spPr>
            <a:xfrm>
              <a:off x="974201" y="3856392"/>
              <a:ext cx="9653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DB 저장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77" name="Google Shape;177;p6"/>
          <p:cNvGrpSpPr/>
          <p:nvPr/>
        </p:nvGrpSpPr>
        <p:grpSpPr>
          <a:xfrm>
            <a:off x="4743265" y="3740749"/>
            <a:ext cx="3112709" cy="834216"/>
            <a:chOff x="609600" y="3619797"/>
            <a:chExt cx="3112709" cy="834216"/>
          </a:xfrm>
        </p:grpSpPr>
        <p:sp>
          <p:nvSpPr>
            <p:cNvPr id="178" name="Google Shape;178;p6"/>
            <p:cNvSpPr/>
            <p:nvPr/>
          </p:nvSpPr>
          <p:spPr>
            <a:xfrm>
              <a:off x="609600" y="3628103"/>
              <a:ext cx="1317523" cy="82591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9" name="Google Shape;179;p6"/>
            <p:cNvSpPr txBox="1"/>
            <p:nvPr/>
          </p:nvSpPr>
          <p:spPr>
            <a:xfrm>
              <a:off x="725015" y="3856392"/>
              <a:ext cx="11721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회원 관리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2404786" y="3619797"/>
              <a:ext cx="1317523" cy="82591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1" name="Google Shape;181;p6"/>
            <p:cNvSpPr txBox="1"/>
            <p:nvPr/>
          </p:nvSpPr>
          <p:spPr>
            <a:xfrm>
              <a:off x="2477489" y="3742277"/>
              <a:ext cx="11721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회원 정보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수정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82" name="Google Shape;182;p6"/>
          <p:cNvGrpSpPr/>
          <p:nvPr/>
        </p:nvGrpSpPr>
        <p:grpSpPr>
          <a:xfrm>
            <a:off x="6538452" y="1649051"/>
            <a:ext cx="1317523" cy="825910"/>
            <a:chOff x="609600" y="3628103"/>
            <a:chExt cx="1317523" cy="825910"/>
          </a:xfrm>
        </p:grpSpPr>
        <p:sp>
          <p:nvSpPr>
            <p:cNvPr id="183" name="Google Shape;183;p6"/>
            <p:cNvSpPr/>
            <p:nvPr/>
          </p:nvSpPr>
          <p:spPr>
            <a:xfrm>
              <a:off x="609600" y="3628103"/>
              <a:ext cx="1317523" cy="82591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4" name="Google Shape;184;p6"/>
            <p:cNvSpPr txBox="1"/>
            <p:nvPr/>
          </p:nvSpPr>
          <p:spPr>
            <a:xfrm>
              <a:off x="987907" y="3856392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구매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85" name="Google Shape;185;p6"/>
          <p:cNvGrpSpPr/>
          <p:nvPr/>
        </p:nvGrpSpPr>
        <p:grpSpPr>
          <a:xfrm>
            <a:off x="8377084" y="1649051"/>
            <a:ext cx="1317523" cy="825910"/>
            <a:chOff x="609600" y="3628103"/>
            <a:chExt cx="1317523" cy="825910"/>
          </a:xfrm>
        </p:grpSpPr>
        <p:sp>
          <p:nvSpPr>
            <p:cNvPr id="186" name="Google Shape;186;p6"/>
            <p:cNvSpPr/>
            <p:nvPr/>
          </p:nvSpPr>
          <p:spPr>
            <a:xfrm>
              <a:off x="609600" y="3628103"/>
              <a:ext cx="1317523" cy="82591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7" name="Google Shape;187;p6"/>
            <p:cNvSpPr txBox="1"/>
            <p:nvPr/>
          </p:nvSpPr>
          <p:spPr>
            <a:xfrm>
              <a:off x="785696" y="3856392"/>
              <a:ext cx="9653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DB 저장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88" name="Google Shape;188;p6"/>
          <p:cNvGrpSpPr/>
          <p:nvPr/>
        </p:nvGrpSpPr>
        <p:grpSpPr>
          <a:xfrm>
            <a:off x="6538451" y="2703250"/>
            <a:ext cx="1317523" cy="825910"/>
            <a:chOff x="609600" y="3628103"/>
            <a:chExt cx="1317523" cy="825910"/>
          </a:xfrm>
        </p:grpSpPr>
        <p:sp>
          <p:nvSpPr>
            <p:cNvPr id="189" name="Google Shape;189;p6"/>
            <p:cNvSpPr/>
            <p:nvPr/>
          </p:nvSpPr>
          <p:spPr>
            <a:xfrm>
              <a:off x="609600" y="3628103"/>
              <a:ext cx="1317523" cy="82591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90" name="Google Shape;190;p6"/>
            <p:cNvSpPr txBox="1"/>
            <p:nvPr/>
          </p:nvSpPr>
          <p:spPr>
            <a:xfrm>
              <a:off x="682303" y="3748982"/>
              <a:ext cx="11721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재고 정보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수정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91" name="Google Shape;191;p6"/>
          <p:cNvGrpSpPr/>
          <p:nvPr/>
        </p:nvGrpSpPr>
        <p:grpSpPr>
          <a:xfrm>
            <a:off x="8333955" y="2699053"/>
            <a:ext cx="1317523" cy="825910"/>
            <a:chOff x="609600" y="3628103"/>
            <a:chExt cx="1317523" cy="825910"/>
          </a:xfrm>
        </p:grpSpPr>
        <p:sp>
          <p:nvSpPr>
            <p:cNvPr id="192" name="Google Shape;192;p6"/>
            <p:cNvSpPr/>
            <p:nvPr/>
          </p:nvSpPr>
          <p:spPr>
            <a:xfrm>
              <a:off x="609600" y="3628103"/>
              <a:ext cx="1317523" cy="82591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93" name="Google Shape;193;p6"/>
            <p:cNvSpPr txBox="1"/>
            <p:nvPr/>
          </p:nvSpPr>
          <p:spPr>
            <a:xfrm>
              <a:off x="785696" y="3856392"/>
              <a:ext cx="9653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DB 저장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94" name="Google Shape;194;p6"/>
          <p:cNvGrpSpPr/>
          <p:nvPr/>
        </p:nvGrpSpPr>
        <p:grpSpPr>
          <a:xfrm>
            <a:off x="8333637" y="3749055"/>
            <a:ext cx="1317523" cy="825910"/>
            <a:chOff x="609600" y="3628103"/>
            <a:chExt cx="1317523" cy="825910"/>
          </a:xfrm>
        </p:grpSpPr>
        <p:sp>
          <p:nvSpPr>
            <p:cNvPr id="195" name="Google Shape;195;p6"/>
            <p:cNvSpPr/>
            <p:nvPr/>
          </p:nvSpPr>
          <p:spPr>
            <a:xfrm>
              <a:off x="609600" y="3628103"/>
              <a:ext cx="1317523" cy="82591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96" name="Google Shape;196;p6"/>
            <p:cNvSpPr txBox="1"/>
            <p:nvPr/>
          </p:nvSpPr>
          <p:spPr>
            <a:xfrm>
              <a:off x="785696" y="3856392"/>
              <a:ext cx="9653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DB 저장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cxnSp>
        <p:nvCxnSpPr>
          <p:cNvPr id="197" name="Google Shape;197;p6"/>
          <p:cNvCxnSpPr>
            <a:stCxn id="163" idx="1"/>
            <a:endCxn id="167" idx="1"/>
          </p:cNvCxnSpPr>
          <p:nvPr/>
        </p:nvCxnSpPr>
        <p:spPr>
          <a:xfrm flipH="1">
            <a:off x="2641092" y="2062006"/>
            <a:ext cx="85500" cy="1537800"/>
          </a:xfrm>
          <a:prstGeom prst="bentConnector3">
            <a:avLst>
              <a:gd fmla="val 367279" name="adj1"/>
            </a:avLst>
          </a:prstGeom>
          <a:noFill/>
          <a:ln cap="flat" cmpd="sng" w="222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8" name="Google Shape;198;p6"/>
          <p:cNvCxnSpPr>
            <a:stCxn id="167" idx="1"/>
            <a:endCxn id="160" idx="1"/>
          </p:cNvCxnSpPr>
          <p:nvPr/>
        </p:nvCxnSpPr>
        <p:spPr>
          <a:xfrm>
            <a:off x="2641167" y="3599680"/>
            <a:ext cx="32400" cy="1766100"/>
          </a:xfrm>
          <a:prstGeom prst="bentConnector3">
            <a:avLst>
              <a:gd fmla="val -705555" name="adj1"/>
            </a:avLst>
          </a:prstGeom>
          <a:noFill/>
          <a:ln cap="flat" cmpd="sng" w="222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9" name="Google Shape;199;p6"/>
          <p:cNvCxnSpPr>
            <a:stCxn id="157" idx="3"/>
            <a:endCxn id="167" idx="1"/>
          </p:cNvCxnSpPr>
          <p:nvPr/>
        </p:nvCxnSpPr>
        <p:spPr>
          <a:xfrm>
            <a:off x="1786128" y="3599679"/>
            <a:ext cx="855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0" name="Google Shape;200;p6"/>
          <p:cNvCxnSpPr>
            <a:stCxn id="160" idx="3"/>
            <a:endCxn id="175" idx="1"/>
          </p:cNvCxnSpPr>
          <p:nvPr/>
        </p:nvCxnSpPr>
        <p:spPr>
          <a:xfrm>
            <a:off x="3991074" y="5365643"/>
            <a:ext cx="7359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" name="Google Shape;201;p6"/>
          <p:cNvCxnSpPr>
            <a:stCxn id="175" idx="2"/>
            <a:endCxn id="157" idx="2"/>
          </p:cNvCxnSpPr>
          <p:nvPr/>
        </p:nvCxnSpPr>
        <p:spPr>
          <a:xfrm flipH="1" rot="5400000">
            <a:off x="2467847" y="2672098"/>
            <a:ext cx="1766100" cy="4446900"/>
          </a:xfrm>
          <a:prstGeom prst="bentConnector3">
            <a:avLst>
              <a:gd fmla="val -12944" name="adj1"/>
            </a:avLst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p6"/>
          <p:cNvCxnSpPr>
            <a:stCxn id="172" idx="1"/>
            <a:endCxn id="178" idx="1"/>
          </p:cNvCxnSpPr>
          <p:nvPr/>
        </p:nvCxnSpPr>
        <p:spPr>
          <a:xfrm>
            <a:off x="4742947" y="3112008"/>
            <a:ext cx="600" cy="1050000"/>
          </a:xfrm>
          <a:prstGeom prst="bentConnector3">
            <a:avLst>
              <a:gd fmla="val -59403167" name="adj1"/>
            </a:avLst>
          </a:prstGeom>
          <a:noFill/>
          <a:ln cap="flat" cmpd="sng" w="222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3" name="Google Shape;203;p6"/>
          <p:cNvCxnSpPr/>
          <p:nvPr/>
        </p:nvCxnSpPr>
        <p:spPr>
          <a:xfrm flipH="1" rot="10800000">
            <a:off x="4011732" y="3599680"/>
            <a:ext cx="377883" cy="1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6"/>
          <p:cNvCxnSpPr>
            <a:endCxn id="169" idx="1"/>
          </p:cNvCxnSpPr>
          <p:nvPr/>
        </p:nvCxnSpPr>
        <p:spPr>
          <a:xfrm>
            <a:off x="4043998" y="2062006"/>
            <a:ext cx="7041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5" name="Google Shape;205;p6"/>
          <p:cNvCxnSpPr>
            <a:stCxn id="178" idx="3"/>
            <a:endCxn id="180" idx="1"/>
          </p:cNvCxnSpPr>
          <p:nvPr/>
        </p:nvCxnSpPr>
        <p:spPr>
          <a:xfrm flipH="1" rot="10800000">
            <a:off x="6060788" y="4153610"/>
            <a:ext cx="477600" cy="840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6" name="Google Shape;206;p6"/>
          <p:cNvCxnSpPr/>
          <p:nvPr/>
        </p:nvCxnSpPr>
        <p:spPr>
          <a:xfrm flipH="1" rot="10800000">
            <a:off x="6060788" y="3112052"/>
            <a:ext cx="477663" cy="8306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7" name="Google Shape;207;p6"/>
          <p:cNvCxnSpPr/>
          <p:nvPr/>
        </p:nvCxnSpPr>
        <p:spPr>
          <a:xfrm flipH="1" rot="10800000">
            <a:off x="6060788" y="2049547"/>
            <a:ext cx="477663" cy="8306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8" name="Google Shape;208;p6"/>
          <p:cNvCxnSpPr>
            <a:stCxn id="183" idx="3"/>
            <a:endCxn id="186" idx="1"/>
          </p:cNvCxnSpPr>
          <p:nvPr/>
        </p:nvCxnSpPr>
        <p:spPr>
          <a:xfrm>
            <a:off x="7855975" y="2062006"/>
            <a:ext cx="5211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9" name="Google Shape;209;p6"/>
          <p:cNvCxnSpPr>
            <a:stCxn id="189" idx="3"/>
            <a:endCxn id="192" idx="1"/>
          </p:cNvCxnSpPr>
          <p:nvPr/>
        </p:nvCxnSpPr>
        <p:spPr>
          <a:xfrm flipH="1" rot="10800000">
            <a:off x="7855974" y="3112005"/>
            <a:ext cx="477900" cy="420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" name="Google Shape;210;p6"/>
          <p:cNvCxnSpPr>
            <a:stCxn id="180" idx="3"/>
            <a:endCxn id="195" idx="1"/>
          </p:cNvCxnSpPr>
          <p:nvPr/>
        </p:nvCxnSpPr>
        <p:spPr>
          <a:xfrm>
            <a:off x="7855974" y="4153704"/>
            <a:ext cx="477600" cy="840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/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ko-KR"/>
              <a:t>프로그램 화면 - 로그인</a:t>
            </a:r>
            <a:endParaRPr/>
          </a:p>
        </p:txBody>
      </p:sp>
      <p:pic>
        <p:nvPicPr>
          <p:cNvPr id="216" name="Google Shape;2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1996" y="2618224"/>
            <a:ext cx="3254022" cy="2408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7"/>
          <p:cNvPicPr preferRelativeResize="0"/>
          <p:nvPr/>
        </p:nvPicPr>
        <p:blipFill rotWithShape="1">
          <a:blip r:embed="rId4">
            <a:alphaModFix/>
          </a:blip>
          <a:srcRect b="1820" l="44641" r="1008" t="67821"/>
          <a:stretch/>
        </p:blipFill>
        <p:spPr>
          <a:xfrm>
            <a:off x="7201007" y="2401864"/>
            <a:ext cx="2472614" cy="1094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7"/>
          <p:cNvPicPr preferRelativeResize="0"/>
          <p:nvPr/>
        </p:nvPicPr>
        <p:blipFill rotWithShape="1">
          <a:blip r:embed="rId5">
            <a:alphaModFix/>
          </a:blip>
          <a:srcRect b="1791" l="67553" r="1189" t="68510"/>
          <a:stretch/>
        </p:blipFill>
        <p:spPr>
          <a:xfrm>
            <a:off x="5610338" y="3920674"/>
            <a:ext cx="2369976" cy="106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7"/>
          <p:cNvPicPr preferRelativeResize="0"/>
          <p:nvPr/>
        </p:nvPicPr>
        <p:blipFill rotWithShape="1">
          <a:blip r:embed="rId6">
            <a:alphaModFix/>
          </a:blip>
          <a:srcRect b="26939" l="52054" r="3812" t="37312"/>
          <a:stretch/>
        </p:blipFill>
        <p:spPr>
          <a:xfrm>
            <a:off x="8974634" y="3878688"/>
            <a:ext cx="2509935" cy="1147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 txBox="1"/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ko-KR"/>
              <a:t>프로그램 화면 - 회원가입</a:t>
            </a:r>
            <a:endParaRPr/>
          </a:p>
        </p:txBody>
      </p:sp>
      <p:pic>
        <p:nvPicPr>
          <p:cNvPr id="225" name="Google Shape;2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99" y="1986312"/>
            <a:ext cx="4320914" cy="3711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8"/>
          <p:cNvPicPr preferRelativeResize="0"/>
          <p:nvPr/>
        </p:nvPicPr>
        <p:blipFill rotWithShape="1">
          <a:blip r:embed="rId4">
            <a:alphaModFix/>
          </a:blip>
          <a:srcRect b="3428" l="63261" r="1392" t="68881"/>
          <a:stretch/>
        </p:blipFill>
        <p:spPr>
          <a:xfrm>
            <a:off x="5060793" y="2217619"/>
            <a:ext cx="2453951" cy="1129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8"/>
          <p:cNvPicPr preferRelativeResize="0"/>
          <p:nvPr/>
        </p:nvPicPr>
        <p:blipFill rotWithShape="1">
          <a:blip r:embed="rId5">
            <a:alphaModFix/>
          </a:blip>
          <a:srcRect b="13278" l="66269" r="1063" t="58199"/>
          <a:stretch/>
        </p:blipFill>
        <p:spPr>
          <a:xfrm>
            <a:off x="7836651" y="2217619"/>
            <a:ext cx="2481942" cy="1147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8"/>
          <p:cNvPicPr preferRelativeResize="0"/>
          <p:nvPr/>
        </p:nvPicPr>
        <p:blipFill rotWithShape="1">
          <a:blip r:embed="rId6">
            <a:alphaModFix/>
          </a:blip>
          <a:srcRect b="4312" l="62807" r="737" t="68479"/>
          <a:stretch/>
        </p:blipFill>
        <p:spPr>
          <a:xfrm>
            <a:off x="5060793" y="3642526"/>
            <a:ext cx="2472613" cy="111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8"/>
          <p:cNvPicPr preferRelativeResize="0"/>
          <p:nvPr/>
        </p:nvPicPr>
        <p:blipFill rotWithShape="1">
          <a:blip r:embed="rId7">
            <a:alphaModFix/>
          </a:blip>
          <a:srcRect b="1867" l="63883" r="714" t="70274"/>
          <a:stretch/>
        </p:blipFill>
        <p:spPr>
          <a:xfrm>
            <a:off x="7836651" y="3642526"/>
            <a:ext cx="2360646" cy="1110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8"/>
          <p:cNvPicPr preferRelativeResize="0"/>
          <p:nvPr/>
        </p:nvPicPr>
        <p:blipFill rotWithShape="1">
          <a:blip r:embed="rId8">
            <a:alphaModFix/>
          </a:blip>
          <a:srcRect b="2030" l="62097" r="1212" t="69731"/>
          <a:stretch/>
        </p:blipFill>
        <p:spPr>
          <a:xfrm>
            <a:off x="6525701" y="5128406"/>
            <a:ext cx="2491273" cy="1138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 txBox="1"/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ko-KR"/>
              <a:t>프로그램 화면 – 고객 메인</a:t>
            </a:r>
            <a:endParaRPr/>
          </a:p>
        </p:txBody>
      </p:sp>
      <p:pic>
        <p:nvPicPr>
          <p:cNvPr id="236" name="Google Shape;236;p9"/>
          <p:cNvPicPr preferRelativeResize="0"/>
          <p:nvPr/>
        </p:nvPicPr>
        <p:blipFill rotWithShape="1">
          <a:blip r:embed="rId3">
            <a:alphaModFix/>
          </a:blip>
          <a:srcRect b="29959" l="55839" r="15394" t="49847"/>
          <a:stretch/>
        </p:blipFill>
        <p:spPr>
          <a:xfrm>
            <a:off x="6555470" y="2080703"/>
            <a:ext cx="2188232" cy="102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9"/>
          <p:cNvPicPr preferRelativeResize="0"/>
          <p:nvPr/>
        </p:nvPicPr>
        <p:blipFill rotWithShape="1">
          <a:blip r:embed="rId4">
            <a:alphaModFix/>
          </a:blip>
          <a:srcRect b="29477" l="54808" r="14139" t="50108"/>
          <a:stretch/>
        </p:blipFill>
        <p:spPr>
          <a:xfrm>
            <a:off x="8750434" y="2071371"/>
            <a:ext cx="2364702" cy="1035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9"/>
          <p:cNvPicPr preferRelativeResize="0"/>
          <p:nvPr/>
        </p:nvPicPr>
        <p:blipFill rotWithShape="1">
          <a:blip r:embed="rId5">
            <a:alphaModFix/>
          </a:blip>
          <a:srcRect b="29940" l="55865" r="15230" t="49877"/>
          <a:stretch/>
        </p:blipFill>
        <p:spPr>
          <a:xfrm>
            <a:off x="6550805" y="3228902"/>
            <a:ext cx="2199996" cy="1023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9"/>
          <p:cNvPicPr preferRelativeResize="0"/>
          <p:nvPr/>
        </p:nvPicPr>
        <p:blipFill rotWithShape="1">
          <a:blip r:embed="rId6">
            <a:alphaModFix/>
          </a:blip>
          <a:srcRect b="29942" l="55971" r="15246" t="50108"/>
          <a:stretch/>
        </p:blipFill>
        <p:spPr>
          <a:xfrm>
            <a:off x="8825078" y="4377102"/>
            <a:ext cx="2188232" cy="1011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9"/>
          <p:cNvPicPr preferRelativeResize="0"/>
          <p:nvPr/>
        </p:nvPicPr>
        <p:blipFill rotWithShape="1">
          <a:blip r:embed="rId7">
            <a:alphaModFix/>
          </a:blip>
          <a:srcRect b="29693" l="55934" r="15207" t="50133"/>
          <a:stretch/>
        </p:blipFill>
        <p:spPr>
          <a:xfrm>
            <a:off x="8815748" y="3228902"/>
            <a:ext cx="2199996" cy="1023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9"/>
          <p:cNvPicPr preferRelativeResize="0"/>
          <p:nvPr/>
        </p:nvPicPr>
        <p:blipFill rotWithShape="1">
          <a:blip r:embed="rId8">
            <a:alphaModFix/>
          </a:blip>
          <a:srcRect b="29743" l="56088" r="15360" t="50052"/>
          <a:stretch/>
        </p:blipFill>
        <p:spPr>
          <a:xfrm>
            <a:off x="6550805" y="4377102"/>
            <a:ext cx="2176466" cy="1023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9"/>
          <p:cNvPicPr preferRelativeResize="0"/>
          <p:nvPr/>
        </p:nvPicPr>
        <p:blipFill rotWithShape="1">
          <a:blip r:embed="rId9">
            <a:alphaModFix/>
          </a:blip>
          <a:srcRect b="29974" l="55911" r="15676" t="50052"/>
          <a:stretch/>
        </p:blipFill>
        <p:spPr>
          <a:xfrm>
            <a:off x="7735079" y="5515970"/>
            <a:ext cx="2164702" cy="1011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83679" y="2071371"/>
            <a:ext cx="6029198" cy="3893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Simple01">
  <a:themeElements>
    <a:clrScheme name="New_Simple01">
      <a:dk1>
        <a:srgbClr val="000000"/>
      </a:dk1>
      <a:lt1>
        <a:srgbClr val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2023-04-25T00:08:54Z</dcterms:created>
  <dc:creator>jang</dc:creator>
</cp:coreProperties>
</file>