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44"/>
  </p:notesMasterIdLst>
  <p:sldIdLst>
    <p:sldId id="1224" r:id="rId7"/>
    <p:sldId id="1225" r:id="rId8"/>
    <p:sldId id="1226" r:id="rId9"/>
    <p:sldId id="1227" r:id="rId10"/>
    <p:sldId id="1228" r:id="rId11"/>
    <p:sldId id="1229" r:id="rId12"/>
    <p:sldId id="1230" r:id="rId13"/>
    <p:sldId id="1231" r:id="rId14"/>
    <p:sldId id="1232" r:id="rId15"/>
    <p:sldId id="1233" r:id="rId16"/>
    <p:sldId id="1234" r:id="rId17"/>
    <p:sldId id="1235" r:id="rId18"/>
    <p:sldId id="1236" r:id="rId19"/>
    <p:sldId id="1241" r:id="rId20"/>
    <p:sldId id="1242" r:id="rId21"/>
    <p:sldId id="1243" r:id="rId22"/>
    <p:sldId id="1244" r:id="rId23"/>
    <p:sldId id="1245" r:id="rId24"/>
    <p:sldId id="1246" r:id="rId25"/>
    <p:sldId id="1247" r:id="rId26"/>
    <p:sldId id="1248" r:id="rId27"/>
    <p:sldId id="1249" r:id="rId28"/>
    <p:sldId id="1250" r:id="rId29"/>
    <p:sldId id="1251" r:id="rId30"/>
    <p:sldId id="1252" r:id="rId31"/>
    <p:sldId id="1253" r:id="rId32"/>
    <p:sldId id="1254" r:id="rId33"/>
    <p:sldId id="1255" r:id="rId34"/>
    <p:sldId id="1256" r:id="rId35"/>
    <p:sldId id="1257" r:id="rId36"/>
    <p:sldId id="1259" r:id="rId37"/>
    <p:sldId id="1260" r:id="rId38"/>
    <p:sldId id="1261" r:id="rId39"/>
    <p:sldId id="1262" r:id="rId40"/>
    <p:sldId id="1263" r:id="rId41"/>
    <p:sldId id="1264" r:id="rId42"/>
    <p:sldId id="1258" r:id="rId4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24"/>
            <p14:sldId id="1225"/>
            <p14:sldId id="1226"/>
            <p14:sldId id="1227"/>
            <p14:sldId id="1228"/>
            <p14:sldId id="1229"/>
            <p14:sldId id="1230"/>
            <p14:sldId id="1231"/>
            <p14:sldId id="1232"/>
            <p14:sldId id="1233"/>
            <p14:sldId id="1234"/>
            <p14:sldId id="1235"/>
            <p14:sldId id="1236"/>
            <p14:sldId id="1241"/>
            <p14:sldId id="1242"/>
            <p14:sldId id="1243"/>
            <p14:sldId id="1244"/>
            <p14:sldId id="1245"/>
            <p14:sldId id="1246"/>
            <p14:sldId id="1247"/>
            <p14:sldId id="1248"/>
            <p14:sldId id="1249"/>
            <p14:sldId id="1250"/>
            <p14:sldId id="1251"/>
            <p14:sldId id="1252"/>
            <p14:sldId id="1253"/>
            <p14:sldId id="1254"/>
            <p14:sldId id="1255"/>
            <p14:sldId id="1256"/>
            <p14:sldId id="1257"/>
            <p14:sldId id="1259"/>
            <p14:sldId id="1260"/>
            <p14:sldId id="1261"/>
            <p14:sldId id="1262"/>
            <p14:sldId id="1263"/>
            <p14:sldId id="1264"/>
            <p14:sldId id="1258"/>
          </p14:sldIdLst>
        </p14:section>
        <p14:section name="Раздел без заголовка" id="{747CF58E-8075-47AD-A8B8-C303253F5ECC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=""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2585"/>
    <a:srgbClr val="F26D26"/>
    <a:srgbClr val="BA124A"/>
    <a:srgbClr val="E93BDD"/>
    <a:srgbClr val="F49EEE"/>
    <a:srgbClr val="42D109"/>
    <a:srgbClr val="159B3B"/>
    <a:srgbClr val="0F45B1"/>
    <a:srgbClr val="E3602B"/>
    <a:srgbClr val="F4A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A7EBB-A71E-E244-9638-CA7B1C0FB579}" v="4" dt="2020-02-11T15:37:01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906" y="-797"/>
      </p:cViewPr>
      <p:guideLst>
        <p:guide orient="horz" pos="1979"/>
        <p:guide orient="horz" pos="1729"/>
        <p:guide orient="horz" pos="1298"/>
        <p:guide pos="688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commentAuthors" Target="commentAuthors.xml"/><Relationship Id="rId53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notesMaster" Target="notesMasters/notesMaster1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presProps" Target="pres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s Lopushanskyi" userId="7b479547-1ac6-4c3e-bfc7-6a03fe16e469" providerId="ADAL" clId="{A68BF3D1-7A73-6B4B-B776-FB4227A94BC4}"/>
    <pc:docChg chg="addSld modSld sldOrd modMainMaster">
      <pc:chgData name="Taras Lopushanskyi" userId="7b479547-1ac6-4c3e-bfc7-6a03fe16e469" providerId="ADAL" clId="{A68BF3D1-7A73-6B4B-B776-FB4227A94BC4}" dt="2019-10-31T13:17:38.316" v="6"/>
      <pc:docMkLst>
        <pc:docMk/>
      </pc:docMkLst>
      <pc:sldChg chg="ord">
        <pc:chgData name="Taras Lopushanskyi" userId="7b479547-1ac6-4c3e-bfc7-6a03fe16e469" providerId="ADAL" clId="{A68BF3D1-7A73-6B4B-B776-FB4227A94BC4}" dt="2019-10-31T13:16:23.350" v="4"/>
        <pc:sldMkLst>
          <pc:docMk/>
          <pc:sldMk cId="1735758878" sldId="1206"/>
        </pc:sldMkLst>
      </pc:sldChg>
      <pc:sldChg chg="addSp delSp modSp add">
        <pc:chgData name="Taras Lopushanskyi" userId="7b479547-1ac6-4c3e-bfc7-6a03fe16e469" providerId="ADAL" clId="{A68BF3D1-7A73-6B4B-B776-FB4227A94BC4}" dt="2019-10-31T13:16:12.015" v="1"/>
        <pc:sldMkLst>
          <pc:docMk/>
          <pc:sldMk cId="1639771642" sldId="1225"/>
        </pc:sldMkLst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2" creationId="{8076658C-F2A3-8D4A-86D8-FEBF3263A091}"/>
          </ac:spMkLst>
        </pc:spChg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3" creationId="{56A54168-4AEC-104E-9045-AB55EC5D9176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4" creationId="{C6AC858A-ED29-5C41-BD32-8ECE7DBAE66B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5" creationId="{19780850-A300-724E-8E7E-7AB9F732A244}"/>
          </ac:spMkLst>
        </pc:spChg>
      </pc:sldChg>
      <pc:sldChg chg="addSp delSp modSp add">
        <pc:chgData name="Taras Lopushanskyi" userId="7b479547-1ac6-4c3e-bfc7-6a03fe16e469" providerId="ADAL" clId="{A68BF3D1-7A73-6B4B-B776-FB4227A94BC4}" dt="2019-10-31T13:17:38.316" v="6"/>
        <pc:sldMkLst>
          <pc:docMk/>
          <pc:sldMk cId="671565239" sldId="1226"/>
        </pc:sldMkLst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2" creationId="{73C71268-C3B4-B347-BA8C-4F1ECD4E1265}"/>
          </ac:spMkLst>
        </pc:spChg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3" creationId="{B2456797-FD03-3A46-87F7-7B63AF16E6B2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4" creationId="{71432E24-899F-EA4A-ABC5-5AB32C618634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5" creationId="{751E9ABB-000C-C54F-A157-7FFE41A08932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6" creationId="{AC9F75E4-15BC-FC4F-9F29-F0D3A14A0B0C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7" creationId="{1A16E419-1C84-E041-B29C-349214FCE0D2}"/>
          </ac:spMkLst>
        </pc:spChg>
      </pc:sldChg>
      <pc:sldMasterChg chg="modSldLayout">
        <pc:chgData name="Taras Lopushanskyi" userId="7b479547-1ac6-4c3e-bfc7-6a03fe16e469" providerId="ADAL" clId="{A68BF3D1-7A73-6B4B-B776-FB4227A94BC4}" dt="2019-10-31T13:17:22.654" v="5" actId="207"/>
        <pc:sldMasterMkLst>
          <pc:docMk/>
          <pc:sldMasterMk cId="3674229508" sldId="2147484777"/>
        </pc:sldMasterMkLst>
        <pc:sldLayoutChg chg="modSp">
          <pc:chgData name="Taras Lopushanskyi" userId="7b479547-1ac6-4c3e-bfc7-6a03fe16e469" providerId="ADAL" clId="{A68BF3D1-7A73-6B4B-B776-FB4227A94BC4}" dt="2019-10-31T13:17:22.654" v="5" actId="207"/>
          <pc:sldLayoutMkLst>
            <pc:docMk/>
            <pc:sldMasterMk cId="3674229508" sldId="2147484777"/>
            <pc:sldLayoutMk cId="103784457" sldId="2147484780"/>
          </pc:sldLayoutMkLst>
          <pc:spChg chg="mod">
            <ac:chgData name="Taras Lopushanskyi" userId="7b479547-1ac6-4c3e-bfc7-6a03fe16e469" providerId="ADAL" clId="{A68BF3D1-7A73-6B4B-B776-FB4227A94BC4}" dt="2019-10-31T13:17:22.654" v="5" actId="207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</pc:sldLayoutChg>
      </pc:sldMasterChg>
    </pc:docChg>
  </pc:docChgLst>
  <pc:docChgLst>
    <pc:chgData name="Olha Kuklieva" userId="8058d566-3e94-4190-bb8d-b787b7329c88" providerId="ADAL" clId="{82B65C56-0DDA-4F6B-BC61-117E65D91B3A}"/>
    <pc:docChg chg="undo custSel addSld delSld modSld sldOrd modMainMaster modSection">
      <pc:chgData name="Olha Kuklieva" userId="8058d566-3e94-4190-bb8d-b787b7329c88" providerId="ADAL" clId="{82B65C56-0DDA-4F6B-BC61-117E65D91B3A}" dt="2019-10-31T13:25:54.541" v="67" actId="2696"/>
      <pc:docMkLst>
        <pc:docMk/>
      </pc:docMkLst>
      <pc:sldChg chg="modSp">
        <pc:chgData name="Olha Kuklieva" userId="8058d566-3e94-4190-bb8d-b787b7329c88" providerId="ADAL" clId="{82B65C56-0DDA-4F6B-BC61-117E65D91B3A}" dt="2019-10-31T13:19:23.257" v="10" actId="20577"/>
        <pc:sldMkLst>
          <pc:docMk/>
          <pc:sldMk cId="4001193277" sldId="1224"/>
        </pc:sldMkLst>
        <pc:spChg chg="mod">
          <ac:chgData name="Olha Kuklieva" userId="8058d566-3e94-4190-bb8d-b787b7329c88" providerId="ADAL" clId="{82B65C56-0DDA-4F6B-BC61-117E65D91B3A}" dt="2019-10-31T13:19:23.257" v="10" actId="20577"/>
          <ac:spMkLst>
            <pc:docMk/>
            <pc:sldMk cId="4001193277" sldId="1224"/>
            <ac:spMk id="4" creationId="{C6BFCD7C-0C79-467A-9369-0675D4B541D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0:31.922" v="33"/>
        <pc:sldMkLst>
          <pc:docMk/>
          <pc:sldMk cId="759534034" sldId="1225"/>
        </pc:sldMkLst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2" creationId="{595464EC-D1C5-456B-B9F8-1F6E06556084}"/>
          </ac:spMkLst>
        </pc:spChg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3" creationId="{03225F8D-77CD-4007-8F3A-710F10C8E7DD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4" creationId="{BCA96069-B365-4100-9F96-5D807972B8B9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5" creationId="{C6A279E8-94D6-4886-8FF6-8A8EC28F6554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6" creationId="{C26BA086-93B2-44A2-8B1B-22E693D2ABB6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7" creationId="{B3EDC24C-EE02-4845-99B9-F77A9B3BC1BB}"/>
          </ac:spMkLst>
        </pc:spChg>
      </pc:sldChg>
      <pc:sldChg chg="add del">
        <pc:chgData name="Olha Kuklieva" userId="8058d566-3e94-4190-bb8d-b787b7329c88" providerId="ADAL" clId="{82B65C56-0DDA-4F6B-BC61-117E65D91B3A}" dt="2019-10-31T13:19:19.956" v="6"/>
        <pc:sldMkLst>
          <pc:docMk/>
          <pc:sldMk cId="2522737897" sldId="1225"/>
        </pc:sldMkLst>
      </pc:sldChg>
      <pc:sldChg chg="addSp delSp modSp add">
        <pc:chgData name="Olha Kuklieva" userId="8058d566-3e94-4190-bb8d-b787b7329c88" providerId="ADAL" clId="{82B65C56-0DDA-4F6B-BC61-117E65D91B3A}" dt="2019-10-31T13:20:37.163" v="35"/>
        <pc:sldMkLst>
          <pc:docMk/>
          <pc:sldMk cId="2736104985" sldId="1226"/>
        </pc:sldMkLst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2" creationId="{5AF2CF7F-B1CA-40D9-B487-7FC1D9DEF6F7}"/>
          </ac:spMkLst>
        </pc:spChg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3" creationId="{61A4F8C9-BE4C-4212-A593-B334DC08425C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4" creationId="{99B3B0FC-3F87-4318-A857-A0F462CAFFEA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5" creationId="{3A9FB3B7-57FB-42BB-B446-0677226703DE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6" creationId="{86CCEA01-F57D-41CB-89BB-D59127C3A278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7" creationId="{899447FB-C7CD-42DA-AEBC-3440527073AC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2:27.303" v="63"/>
        <pc:sldMkLst>
          <pc:docMk/>
          <pc:sldMk cId="175485925" sldId="1227"/>
        </pc:sldMkLst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2" creationId="{327513D4-3B83-4300-B69B-4AC85EEDC8D9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3" creationId="{C55CDE06-A103-4615-A5CF-0D391BC50FC5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4" creationId="{0512DBA5-833F-4171-ABFB-4276D6BF0A4C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5" creationId="{6D0FE103-98B7-4675-A27D-E67C87E88899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6" creationId="{FBDCDD2A-4E15-469D-BEA3-61049F5145CD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7" creationId="{83416B48-18DC-4F3C-9537-87FB8BA8E8A1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8" creationId="{1C879ED0-FB0F-496C-A28D-E63CA7ACFAF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9" creationId="{CA4E5058-9026-462C-B16F-44D90B73FCA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0" creationId="{0055DE7F-03EA-4D23-AD9C-CE1E65F90EF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1" creationId="{E6D38E12-0B8B-4A45-AA22-FFF26BA4BDC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2" creationId="{DDF14CDB-48E1-4C5B-B40C-D700FCD6F957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3" creationId="{276D560C-9AA8-4A22-A278-EE90E939A6AC}"/>
          </ac:spMkLst>
        </pc:spChg>
      </pc:sldChg>
      <pc:sldChg chg="addSp delSp modSp add ord">
        <pc:chgData name="Olha Kuklieva" userId="8058d566-3e94-4190-bb8d-b787b7329c88" providerId="ADAL" clId="{82B65C56-0DDA-4F6B-BC61-117E65D91B3A}" dt="2019-10-31T13:20:58.460" v="40"/>
        <pc:sldMkLst>
          <pc:docMk/>
          <pc:sldMk cId="1943036412" sldId="1228"/>
        </pc:sldMkLst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2" creationId="{243A08A1-FE81-4669-8010-AB512AEBF8B5}"/>
          </ac:spMkLst>
        </pc:spChg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3" creationId="{93B389C7-D385-4774-9726-10C8CAF10EAE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4" creationId="{CA236E6E-CCA1-48F4-8FC1-2690E5DA5F74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5" creationId="{9C6E0AE2-DB35-40C9-B9A1-25494B29AEC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09.202" v="42"/>
        <pc:sldMkLst>
          <pc:docMk/>
          <pc:sldMk cId="796952511" sldId="1229"/>
        </pc:sldMkLst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2" creationId="{E6E13410-90BD-470E-AA47-C4C5C4C388EC}"/>
          </ac:spMkLst>
        </pc:spChg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3" creationId="{D6DB02A1-9EBB-4826-8D38-69FD1460AFF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4" creationId="{5831415F-B9DB-4820-AEA0-7D4B3738F68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5" creationId="{548BC74F-B18A-4578-98FC-BCE7C88CA17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3.117" v="44"/>
        <pc:sldMkLst>
          <pc:docMk/>
          <pc:sldMk cId="1856492653" sldId="1230"/>
        </pc:sldMkLst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2" creationId="{0AC469AC-C6FF-4003-B95F-89980C5C3E02}"/>
          </ac:spMkLst>
        </pc:spChg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3" creationId="{534F63C9-4974-45FF-8754-4E152E5BF9FC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4" creationId="{AAFA0E05-D6A3-44DB-8E1F-AE9104489031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5" creationId="{817D4F48-03D6-4A34-979F-5C60DD1330B6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8.439" v="46"/>
        <pc:sldMkLst>
          <pc:docMk/>
          <pc:sldMk cId="3440774989" sldId="1231"/>
        </pc:sldMkLst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2" creationId="{414DAAB3-A6A9-41E2-B080-6E455B2E14B5}"/>
          </ac:spMkLst>
        </pc:spChg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3" creationId="{D9233D15-17C2-49C8-AD55-6911C3DEBA37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4" creationId="{B89C1B92-534C-47A0-B35C-7F8EBB8DA40C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5" creationId="{8FA807B4-AFD7-4059-940E-031033A6C16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0.607" v="48"/>
        <pc:sldMkLst>
          <pc:docMk/>
          <pc:sldMk cId="370164559" sldId="1232"/>
        </pc:sldMkLst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2" creationId="{AEFF3FA5-4F9A-47C5-9282-15004FDD5FA0}"/>
          </ac:spMkLst>
        </pc:spChg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3" creationId="{6AA47D9C-991C-44A7-B46B-E6C01B7D3F19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4" creationId="{C4F1E8A9-C2C6-413C-BF2D-8D22F2332193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5" creationId="{61B47164-5C4E-46ED-A751-8C8D4443061B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6" creationId="{74334EBB-850A-4BB3-AD6E-C0E5759930A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5.157" v="50"/>
        <pc:sldMkLst>
          <pc:docMk/>
          <pc:sldMk cId="2206258584" sldId="1233"/>
        </pc:sldMkLst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2" creationId="{F1E522FB-5637-4F0F-B84F-6172AF70EDE3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3" creationId="{C3DDFADB-9649-4C6A-ACE2-244024000276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4" creationId="{F97ED3CC-02AE-4272-836A-215B3EB3F8A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5" creationId="{07F232F8-3DCC-42F6-918D-253C12D87F55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6" creationId="{3BD6F3A0-B8BF-41EB-A614-48D90DB3A7F7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7" creationId="{2FF701EB-017D-4DCB-8484-2297D8189D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8" creationId="{F7F2DB32-9C4E-4DB0-886F-43B87BC86204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9" creationId="{C884F33B-DAF6-48C5-B73F-15CA78409C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10" creationId="{EB64B8B9-D9F6-4431-B684-602795A15DD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48.777" v="55"/>
        <pc:sldMkLst>
          <pc:docMk/>
          <pc:sldMk cId="138160587" sldId="1234"/>
        </pc:sldMkLst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2" creationId="{176F6549-E1E7-4A73-BA3F-66D5A69F98E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3" creationId="{AC47A63F-3C3D-4ECB-AB6F-A1712D88502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4" creationId="{4C0B0985-B27B-459A-943D-2997DA842B1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5" creationId="{AA329F11-EC5C-4BA6-8036-5D41DEA89FAD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6" creationId="{609B4149-A2B1-4FB0-A323-C5ACB9F5F87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7" creationId="{5CC034BD-2514-4DEE-9F20-591D91F0F473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8" creationId="{63DEA8AE-C6CF-4784-93A5-86DD907A9A5C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9" creationId="{9680BDFE-7646-4F3A-BCA5-F47C02A39C05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0" creationId="{C2C01860-88AA-4983-9D84-DB6CD67B99FA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1" creationId="{CF3D1018-5EBF-47E8-BCA9-73CE5FFDDFC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2.450" v="56"/>
        <pc:sldMkLst>
          <pc:docMk/>
          <pc:sldMk cId="1929071914" sldId="1235"/>
        </pc:sldMkLst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2" creationId="{461BE51E-4C08-41AA-80FA-11C38A0245D2}"/>
          </ac:spMkLst>
        </pc:spChg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3" creationId="{3E51AC74-5C4C-4D8B-8CDE-5A0F2C1E9D9C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4" creationId="{7CE279CF-3BD5-4824-A27C-DC37634BDC47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5" creationId="{D455A3A1-0149-49CA-9D4F-AD68D4166B21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6" creationId="{E7799C24-7F17-4319-B7A6-4385F217E7DA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7" creationId="{BB481E08-7C2D-4866-9DA7-E948FC06EE6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6.198" v="58"/>
        <pc:sldMkLst>
          <pc:docMk/>
          <pc:sldMk cId="1483906705" sldId="1236"/>
        </pc:sldMkLst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2" creationId="{95DFADC9-7335-4F78-A5D4-A7BF31752D7F}"/>
          </ac:spMkLst>
        </pc:spChg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3" creationId="{0269A099-CDF6-4EBA-A514-A2DAB86EFC04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4" creationId="{9C0E98AF-C5CD-4FAB-A01E-D24E37D15F8E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5" creationId="{2D815465-9810-4297-B7C7-CB93EFFC3510}"/>
          </ac:spMkLst>
        </pc:spChg>
      </pc:sldChg>
      <pc:sldChg chg="delSp add">
        <pc:chgData name="Olha Kuklieva" userId="8058d566-3e94-4190-bb8d-b787b7329c88" providerId="ADAL" clId="{82B65C56-0DDA-4F6B-BC61-117E65D91B3A}" dt="2019-10-31T13:22:04.395" v="60"/>
        <pc:sldMkLst>
          <pc:docMk/>
          <pc:sldMk cId="1744341630" sldId="1237"/>
        </pc:sldMkLst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2" creationId="{1498270B-F795-4657-B078-0A65B2F27EA8}"/>
          </ac:spMkLst>
        </pc:spChg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3" creationId="{73635B2F-3EEC-4D33-BAC8-1F7FD7E72004}"/>
          </ac:spMkLst>
        </pc:spChg>
      </pc:sldChg>
      <pc:sldChg chg="addSp modSp add">
        <pc:chgData name="Olha Kuklieva" userId="8058d566-3e94-4190-bb8d-b787b7329c88" providerId="ADAL" clId="{82B65C56-0DDA-4F6B-BC61-117E65D91B3A}" dt="2019-10-31T13:22:12.857" v="62"/>
        <pc:sldMkLst>
          <pc:docMk/>
          <pc:sldMk cId="2199953829" sldId="1238"/>
        </pc:sldMkLst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2" creationId="{8C88C5F5-6CB3-4FAC-992E-C7AF0C1AEAA9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3" creationId="{84A8E77E-B539-4F18-9F02-51D8362FC622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4" creationId="{7F538B34-5B01-4C18-9A86-345B2E5C88AA}"/>
          </ac:spMkLst>
        </pc:spChg>
      </pc:sldChg>
      <pc:sldChg chg="del ord">
        <pc:chgData name="Olha Kuklieva" userId="8058d566-3e94-4190-bb8d-b787b7329c88" providerId="ADAL" clId="{82B65C56-0DDA-4F6B-BC61-117E65D91B3A}" dt="2019-10-31T13:25:54.534" v="66" actId="2696"/>
        <pc:sldMkLst>
          <pc:docMk/>
          <pc:sldMk cId="1639771642" sldId="1239"/>
        </pc:sldMkLst>
      </pc:sldChg>
      <pc:sldChg chg="del ord">
        <pc:chgData name="Olha Kuklieva" userId="8058d566-3e94-4190-bb8d-b787b7329c88" providerId="ADAL" clId="{82B65C56-0DDA-4F6B-BC61-117E65D91B3A}" dt="2019-10-31T13:25:54.541" v="67" actId="2696"/>
        <pc:sldMkLst>
          <pc:docMk/>
          <pc:sldMk cId="671565239" sldId="1240"/>
        </pc:sldMkLst>
      </pc:sldChg>
      <pc:sldMasterChg chg="modSldLayout">
        <pc:chgData name="Olha Kuklieva" userId="8058d566-3e94-4190-bb8d-b787b7329c88" providerId="ADAL" clId="{82B65C56-0DDA-4F6B-BC61-117E65D91B3A}" dt="2019-10-31T13:20:21.167" v="32"/>
        <pc:sldMasterMkLst>
          <pc:docMk/>
          <pc:sldMasterMk cId="3674229508" sldId="2147484777"/>
        </pc:sldMasterMkLst>
        <pc:sldLayoutChg chg="addSp delSp">
          <pc:chgData name="Olha Kuklieva" userId="8058d566-3e94-4190-bb8d-b787b7329c88" providerId="ADAL" clId="{82B65C56-0DDA-4F6B-BC61-117E65D91B3A}" dt="2019-10-31T13:20:21.167" v="32"/>
          <pc:sldLayoutMkLst>
            <pc:docMk/>
            <pc:sldMasterMk cId="3674229508" sldId="2147484777"/>
            <pc:sldLayoutMk cId="103784457" sldId="2147484780"/>
          </pc:sldLayoutMkLst>
          <pc:spChg chg="del">
            <ac:chgData name="Olha Kuklieva" userId="8058d566-3e94-4190-bb8d-b787b7329c88" providerId="ADAL" clId="{82B65C56-0DDA-4F6B-BC61-117E65D91B3A}" dt="2019-10-31T13:20:20.660" v="31" actId="478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  <pc:spChg chg="add">
            <ac:chgData name="Olha Kuklieva" userId="8058d566-3e94-4190-bb8d-b787b7329c88" providerId="ADAL" clId="{82B65C56-0DDA-4F6B-BC61-117E65D91B3A}" dt="2019-10-31T13:20:21.167" v="32"/>
            <ac:spMkLst>
              <pc:docMk/>
              <pc:sldMasterMk cId="3674229508" sldId="2147484777"/>
              <pc:sldLayoutMk cId="103784457" sldId="2147484780"/>
              <ac:spMk id="10" creationId="{7E951F8F-95DA-4545-9B7B-92CF0D985F6F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2.333" v="28" actId="1076"/>
        <pc:sldMasterMkLst>
          <pc:docMk/>
          <pc:sldMasterMk cId="341790936" sldId="2147484789"/>
        </pc:sldMasterMkLst>
        <pc:sldLayoutChg chg="modSp">
          <pc:chgData name="Olha Kuklieva" userId="8058d566-3e94-4190-bb8d-b787b7329c88" providerId="ADAL" clId="{82B65C56-0DDA-4F6B-BC61-117E65D91B3A}" dt="2019-10-31T13:20:02.333" v="28" actId="1076"/>
          <pc:sldLayoutMkLst>
            <pc:docMk/>
            <pc:sldMasterMk cId="341790936" sldId="2147484789"/>
            <pc:sldLayoutMk cId="3124640893" sldId="2147484792"/>
          </pc:sldLayoutMkLst>
          <pc:spChg chg="mod">
            <ac:chgData name="Olha Kuklieva" userId="8058d566-3e94-4190-bb8d-b787b7329c88" providerId="ADAL" clId="{82B65C56-0DDA-4F6B-BC61-117E65D91B3A}" dt="2019-10-31T13:19:18.002" v="5" actId="20577"/>
            <ac:spMkLst>
              <pc:docMk/>
              <pc:sldMasterMk cId="341790936" sldId="2147484789"/>
              <pc:sldLayoutMk cId="3124640893" sldId="2147484792"/>
              <ac:spMk id="3" creationId="{00000000-0000-0000-0000-000000000000}"/>
            </ac:spMkLst>
          </pc:spChg>
          <pc:spChg chg="mod">
            <ac:chgData name="Olha Kuklieva" userId="8058d566-3e94-4190-bb8d-b787b7329c88" providerId="ADAL" clId="{82B65C56-0DDA-4F6B-BC61-117E65D91B3A}" dt="2019-10-31T13:20:02.333" v="28" actId="1076"/>
            <ac:spMkLst>
              <pc:docMk/>
              <pc:sldMasterMk cId="341790936" sldId="2147484789"/>
              <pc:sldLayoutMk cId="3124640893" sldId="2147484792"/>
              <ac:spMk id="7" creationId="{00000000-0000-0000-0000-000000000000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8.977" v="30"/>
        <pc:sldMasterMkLst>
          <pc:docMk/>
          <pc:sldMasterMk cId="3849270835" sldId="2147484842"/>
        </pc:sldMasterMkLst>
        <pc:sldLayoutChg chg="addSp delSp">
          <pc:chgData name="Olha Kuklieva" userId="8058d566-3e94-4190-bb8d-b787b7329c88" providerId="ADAL" clId="{82B65C56-0DDA-4F6B-BC61-117E65D91B3A}" dt="2019-10-31T13:20:08.977" v="30"/>
          <pc:sldLayoutMkLst>
            <pc:docMk/>
            <pc:sldMasterMk cId="3849270835" sldId="2147484842"/>
            <pc:sldLayoutMk cId="2933953185" sldId="2147484850"/>
          </pc:sldLayoutMkLst>
          <pc:spChg chg="add">
            <ac:chgData name="Olha Kuklieva" userId="8058d566-3e94-4190-bb8d-b787b7329c88" providerId="ADAL" clId="{82B65C56-0DDA-4F6B-BC61-117E65D91B3A}" dt="2019-10-31T13:20:08.977" v="30"/>
            <ac:spMkLst>
              <pc:docMk/>
              <pc:sldMasterMk cId="3849270835" sldId="2147484842"/>
              <pc:sldLayoutMk cId="2933953185" sldId="2147484850"/>
              <ac:spMk id="6" creationId="{6DDF5AB6-195E-47F9-91E3-98E599C01EFB}"/>
            </ac:spMkLst>
          </pc:spChg>
          <pc:spChg chg="del">
            <ac:chgData name="Olha Kuklieva" userId="8058d566-3e94-4190-bb8d-b787b7329c88" providerId="ADAL" clId="{82B65C56-0DDA-4F6B-BC61-117E65D91B3A}" dt="2019-10-31T13:20:08.389" v="29" actId="478"/>
            <ac:spMkLst>
              <pc:docMk/>
              <pc:sldMasterMk cId="3849270835" sldId="2147484842"/>
              <pc:sldLayoutMk cId="2933953185" sldId="214748485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c91bfef7-954f-4b54-95a0-187db890a228" providerId="ADAL" clId="{DE0A7EBB-A71E-E244-9638-CA7B1C0FB579}"/>
    <pc:docChg chg="addSld modSld">
      <pc:chgData name="Briana Mendoza" userId="c91bfef7-954f-4b54-95a0-187db890a228" providerId="ADAL" clId="{DE0A7EBB-A71E-E244-9638-CA7B1C0FB579}" dt="2020-02-11T15:37:01.634" v="2"/>
      <pc:docMkLst>
        <pc:docMk/>
      </pc:docMkLst>
      <pc:sldChg chg="addSp delSp modSp add">
        <pc:chgData name="Briana Mendoza" userId="c91bfef7-954f-4b54-95a0-187db890a228" providerId="ADAL" clId="{DE0A7EBB-A71E-E244-9638-CA7B1C0FB579}" dt="2020-02-11T15:37:01.634" v="2"/>
        <pc:sldMkLst>
          <pc:docMk/>
          <pc:sldMk cId="801574221" sldId="1239"/>
        </pc:sldMkLst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2" creationId="{74E54B86-7300-084E-A2EA-4C64CC1F82ED}"/>
          </ac:spMkLst>
        </pc:spChg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3" creationId="{2AC26678-36D1-1940-989C-87092E5FFD6F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4" creationId="{40755D8C-6560-E04B-A898-B88A03B4DA47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5" creationId="{EA190C6B-83CF-FA44-B2A2-0FC1B75C04A6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6" creationId="{8E679A29-6F90-6C4C-970A-85B34E6A8B5C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7" creationId="{E541A164-7EC1-2246-A6BF-402A097BD6ED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8" creationId="{F64460B3-2375-9D4D-8234-4174BC3B6295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9" creationId="{18176AEF-88AB-C24B-8F30-A8413B879A09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0" creationId="{FE6F92B3-0A64-344F-AACB-4E6E187DC37E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1" creationId="{C4182C9D-1897-824D-B491-0F7A8B610D23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2" creationId="{0BB31010-45BB-7746-BE81-D42559C95C3A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3" creationId="{D89F69B0-8928-7C44-AAF4-023C48E652C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4" creationId="{16B6D339-815F-5140-BA2E-F4D179F7E23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5" creationId="{3028D1EB-7057-3649-9CA8-4717FC9099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18/12/2020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0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=""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=""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=""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developer.mozilla.org/en-US/docs/Web/JavaScript/Reference/Global_Objects/Date" TargetMode="Externa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6BFCD7C-0C79-467A-9369-0675D4B541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Nataliia</a:t>
            </a:r>
            <a:r>
              <a:rPr lang="en-US" dirty="0" smtClean="0"/>
              <a:t> </a:t>
            </a:r>
            <a:r>
              <a:rPr lang="en-US" dirty="0" err="1" smtClean="0"/>
              <a:t>Skrebets</a:t>
            </a:r>
            <a:endParaRPr lang="uk-U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314A52-F715-4894-9739-384FC30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4009"/>
            <a:ext cx="12390783" cy="66830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Work with date.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MomentJS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11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" y="396240"/>
            <a:ext cx="11521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getMilliseconds</a:t>
            </a:r>
            <a:r>
              <a:rPr lang="en-US" sz="2800" b="1" dirty="0"/>
              <a:t>()</a:t>
            </a:r>
            <a:r>
              <a:rPr lang="en-US" sz="2800" dirty="0"/>
              <a:t> method returns the milliseconds in the specified date according to local time.</a:t>
            </a:r>
            <a:endParaRPr lang="ru-RU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" y="1350347"/>
            <a:ext cx="6700173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7640" y="3043386"/>
            <a:ext cx="1173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getMinutes</a:t>
            </a:r>
            <a:r>
              <a:rPr lang="en-US" sz="2800" b="1" dirty="0"/>
              <a:t>()</a:t>
            </a:r>
            <a:r>
              <a:rPr lang="en-US" sz="2800" dirty="0"/>
              <a:t> method returns the minutes in the specified date according to local time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4136708"/>
            <a:ext cx="8573882" cy="208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9553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" y="487680"/>
            <a:ext cx="11643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getMonth</a:t>
            </a:r>
            <a:r>
              <a:rPr lang="en-US" sz="2400" b="1" dirty="0"/>
              <a:t>()</a:t>
            </a:r>
            <a:r>
              <a:rPr lang="en-US" sz="2400" dirty="0"/>
              <a:t> method returns the month in the specified date according to local time, as a zero-based value (where zero indicates the first month of the year).</a:t>
            </a:r>
            <a:endParaRPr lang="ru-RU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1675448"/>
            <a:ext cx="7086600" cy="1394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0520" y="3322320"/>
            <a:ext cx="11186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getSeconds</a:t>
            </a:r>
            <a:r>
              <a:rPr lang="en-US" sz="2800" b="1" dirty="0"/>
              <a:t>()</a:t>
            </a:r>
            <a:r>
              <a:rPr lang="en-US" sz="2800" dirty="0"/>
              <a:t> method returns the seconds in the specified date according to local time.</a:t>
            </a:r>
            <a:endParaRPr lang="ru-RU" sz="28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4431030"/>
            <a:ext cx="9794966" cy="1558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021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" y="350520"/>
            <a:ext cx="11399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r>
              <a:rPr lang="en-US" sz="2800" b="1" dirty="0" err="1"/>
              <a:t>getTime</a:t>
            </a:r>
            <a:r>
              <a:rPr lang="en-US" sz="2800" b="1" dirty="0"/>
              <a:t>()</a:t>
            </a:r>
            <a:r>
              <a:rPr lang="en-US" sz="2800" dirty="0"/>
              <a:t> method returns the number of milliseconds* since the Unix </a:t>
            </a:r>
            <a:r>
              <a:rPr lang="en-US" sz="2800" dirty="0" smtClean="0"/>
              <a:t>Epoch</a:t>
            </a:r>
            <a:r>
              <a:rPr lang="en-US" sz="2800" dirty="0"/>
              <a:t>.</a:t>
            </a:r>
            <a:endParaRPr lang="ru-RU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" y="1479233"/>
            <a:ext cx="10210800" cy="2378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745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411480"/>
            <a:ext cx="11308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getTimezoneOffset</a:t>
            </a:r>
            <a:r>
              <a:rPr lang="en-US" sz="2800" b="1" dirty="0"/>
              <a:t>()</a:t>
            </a:r>
            <a:r>
              <a:rPr lang="en-US" sz="2800" dirty="0"/>
              <a:t> </a:t>
            </a:r>
            <a:r>
              <a:rPr lang="en-US" sz="2800" dirty="0" smtClean="0"/>
              <a:t> method </a:t>
            </a:r>
            <a:r>
              <a:rPr lang="en-US" sz="2800" dirty="0"/>
              <a:t>returns the time zone difference, in minutes, from current locale (host system settings) to UTC.</a:t>
            </a:r>
            <a:endParaRPr lang="ru-RU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78" y="2091690"/>
            <a:ext cx="8292722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3627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" y="411480"/>
            <a:ext cx="109423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r>
              <a:rPr lang="en-US" sz="2800" b="1" dirty="0" err="1"/>
              <a:t>setDate</a:t>
            </a:r>
            <a:r>
              <a:rPr lang="en-US" sz="2800" b="1" dirty="0"/>
              <a:t>()</a:t>
            </a:r>
            <a:r>
              <a:rPr lang="en-US" sz="2800" dirty="0"/>
              <a:t> method sets the day of the Date object relative to the beginning of the currently set month.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8" y="1545908"/>
            <a:ext cx="7994332" cy="50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8741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" y="487680"/>
            <a:ext cx="1117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setFullYear</a:t>
            </a:r>
            <a:r>
              <a:rPr lang="en-US" sz="2400" b="1" dirty="0"/>
              <a:t>()</a:t>
            </a:r>
            <a:r>
              <a:rPr lang="en-US" sz="2400" dirty="0"/>
              <a:t> method sets the full year for a specified date according to local time. Returns new timestamp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1779767"/>
            <a:ext cx="7200900" cy="396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6906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02920"/>
            <a:ext cx="1127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setHours</a:t>
            </a:r>
            <a:r>
              <a:rPr lang="en-US" sz="2400" b="1" dirty="0"/>
              <a:t>()</a:t>
            </a:r>
            <a:r>
              <a:rPr lang="en-US" sz="2400" dirty="0"/>
              <a:t> method sets the hours for a specified date according to local time, and returns the number of milliseconds since January 1, 1970 00:00:00 UTC until the time represented by the updated Date instance.</a:t>
            </a:r>
            <a:endParaRPr lang="ru-RU" sz="24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001" y="1866900"/>
            <a:ext cx="8279897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0286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" y="441960"/>
            <a:ext cx="11551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setMilliseconds</a:t>
            </a:r>
            <a:r>
              <a:rPr lang="en-US" sz="2800" b="1" dirty="0"/>
              <a:t>()</a:t>
            </a:r>
            <a:r>
              <a:rPr lang="en-US" sz="2800" dirty="0"/>
              <a:t> method sets the milliseconds for a specified date according to local time.</a:t>
            </a:r>
            <a:endParaRPr lang="ru-RU" sz="28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57" y="1699260"/>
            <a:ext cx="8193832" cy="363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1166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680" y="426720"/>
            <a:ext cx="11323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setMinutes</a:t>
            </a:r>
            <a:r>
              <a:rPr lang="en-US" sz="2400" b="1" dirty="0"/>
              <a:t>()</a:t>
            </a:r>
            <a:r>
              <a:rPr lang="en-US" sz="2400" dirty="0"/>
              <a:t> method sets the minutes for a specified date according to local time.</a:t>
            </a:r>
            <a:endParaRPr lang="ru-RU" sz="24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88" y="1604010"/>
            <a:ext cx="7842487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2600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" y="335280"/>
            <a:ext cx="1149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setMonth</a:t>
            </a:r>
            <a:r>
              <a:rPr lang="en-US" sz="2400" b="1" dirty="0"/>
              <a:t>()</a:t>
            </a:r>
            <a:r>
              <a:rPr lang="en-US" sz="2400" dirty="0"/>
              <a:t> method sets the month for a specified date according to the currently set year.</a:t>
            </a:r>
            <a:endParaRPr lang="ru-RU" sz="24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750" y="1513523"/>
            <a:ext cx="7550179" cy="395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7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85800"/>
            <a:ext cx="10820400" cy="685800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Agenda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3EDC24C-EE02-4845-99B9-F77A9B3BC1B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b="1" dirty="0"/>
              <a:t>Constructor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b="1" dirty="0"/>
              <a:t>Static </a:t>
            </a:r>
            <a:r>
              <a:rPr lang="en-US" b="1" dirty="0" smtClean="0"/>
              <a:t>methods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b="1" dirty="0" smtClean="0"/>
              <a:t>Instance </a:t>
            </a:r>
            <a:r>
              <a:rPr lang="en-US" b="1" dirty="0" smtClean="0"/>
              <a:t>methods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b="1" dirty="0" err="1" smtClean="0"/>
              <a:t>momentJS</a:t>
            </a:r>
            <a:endParaRPr lang="en-US" b="1" dirty="0"/>
          </a:p>
          <a:p>
            <a:endParaRPr lang="en-US" b="1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5953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20040"/>
            <a:ext cx="11567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setSeconds</a:t>
            </a:r>
            <a:r>
              <a:rPr lang="en-US" sz="2800" b="1" dirty="0"/>
              <a:t>()</a:t>
            </a:r>
            <a:r>
              <a:rPr lang="en-US" sz="2800" dirty="0"/>
              <a:t> method sets the seconds for a specified date according to local time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1409699"/>
            <a:ext cx="9296399" cy="480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537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" y="411480"/>
            <a:ext cx="10789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setTime</a:t>
            </a:r>
            <a:r>
              <a:rPr lang="en-US" sz="2400" b="1" dirty="0"/>
              <a:t>()</a:t>
            </a:r>
            <a:r>
              <a:rPr lang="en-US" sz="2400" dirty="0"/>
              <a:t> method sets the Date object to the time represented by a number of milliseconds since January 1, 1970, 00:00:00 UTC.</a:t>
            </a:r>
            <a:endParaRPr lang="ru-RU" sz="24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908" y="1735454"/>
            <a:ext cx="8350066" cy="3720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5559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" y="228600"/>
            <a:ext cx="10850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 </a:t>
            </a:r>
            <a:r>
              <a:rPr lang="en-US" sz="2400" b="1" dirty="0" err="1"/>
              <a:t>toDateString</a:t>
            </a:r>
            <a:r>
              <a:rPr lang="en-US" sz="2400" b="1" dirty="0"/>
              <a:t>()</a:t>
            </a:r>
            <a:r>
              <a:rPr lang="en-US" sz="2400" dirty="0"/>
              <a:t> method returns the date portion of a Date object in English in the following format separated by spaces: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First three letters of the week day 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First three letters of the month 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Two digit day of the month, padded on the left a zero if necessary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Four digit year (at least), padded on the left with zeros if necessary</a:t>
            </a:r>
          </a:p>
          <a:p>
            <a:endParaRPr lang="ru-RU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74" y="2628900"/>
            <a:ext cx="9235966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316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" y="441960"/>
            <a:ext cx="117195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toISOString</a:t>
            </a:r>
            <a:r>
              <a:rPr lang="en-US" sz="2800" b="1" dirty="0"/>
              <a:t>()</a:t>
            </a:r>
            <a:r>
              <a:rPr lang="en-US" sz="2800" dirty="0"/>
              <a:t> method returns a string in </a:t>
            </a:r>
            <a:r>
              <a:rPr lang="en-US" sz="2800" i="1" dirty="0"/>
              <a:t>simplified</a:t>
            </a:r>
            <a:r>
              <a:rPr lang="en-US" sz="2800" dirty="0"/>
              <a:t> extended ISO format (ISO 8601), which is always 24 or 27 characters long (</a:t>
            </a:r>
            <a:r>
              <a:rPr lang="en-US" sz="2800" i="1" dirty="0" err="1"/>
              <a:t>YYYY</a:t>
            </a:r>
            <a:r>
              <a:rPr lang="en-US" sz="2800" dirty="0" err="1"/>
              <a:t>-</a:t>
            </a:r>
            <a:r>
              <a:rPr lang="en-US" sz="2800" i="1" dirty="0" err="1"/>
              <a:t>MM</a:t>
            </a:r>
            <a:r>
              <a:rPr lang="en-US" sz="2800" dirty="0" err="1"/>
              <a:t>-</a:t>
            </a:r>
            <a:r>
              <a:rPr lang="en-US" sz="2800" i="1" dirty="0" err="1"/>
              <a:t>DD</a:t>
            </a:r>
            <a:r>
              <a:rPr lang="en-US" sz="2800" dirty="0" err="1"/>
              <a:t>T</a:t>
            </a:r>
            <a:r>
              <a:rPr lang="en-US" sz="2800" i="1" dirty="0" err="1"/>
              <a:t>HH</a:t>
            </a:r>
            <a:r>
              <a:rPr lang="en-US" sz="2800" dirty="0" err="1"/>
              <a:t>:</a:t>
            </a:r>
            <a:r>
              <a:rPr lang="en-US" sz="2800" i="1" dirty="0" err="1"/>
              <a:t>mm</a:t>
            </a:r>
            <a:r>
              <a:rPr lang="en-US" sz="2800" dirty="0" err="1"/>
              <a:t>:</a:t>
            </a:r>
            <a:r>
              <a:rPr lang="en-US" sz="2800" i="1" dirty="0" err="1"/>
              <a:t>ss.sss</a:t>
            </a:r>
            <a:r>
              <a:rPr lang="en-US" sz="2800" dirty="0" err="1"/>
              <a:t>Z</a:t>
            </a:r>
            <a:r>
              <a:rPr lang="en-US" sz="2800" dirty="0"/>
              <a:t> or </a:t>
            </a:r>
            <a:r>
              <a:rPr lang="en-US" sz="2800" i="1" dirty="0"/>
              <a:t>±</a:t>
            </a:r>
            <a:r>
              <a:rPr lang="en-US" sz="2800" i="1" dirty="0" err="1"/>
              <a:t>YYYYYY</a:t>
            </a:r>
            <a:r>
              <a:rPr lang="en-US" sz="2800" dirty="0" err="1"/>
              <a:t>-</a:t>
            </a:r>
            <a:r>
              <a:rPr lang="en-US" sz="2800" i="1" dirty="0" err="1"/>
              <a:t>MM</a:t>
            </a:r>
            <a:r>
              <a:rPr lang="en-US" sz="2800" dirty="0" err="1"/>
              <a:t>-</a:t>
            </a:r>
            <a:r>
              <a:rPr lang="en-US" sz="2800" i="1" dirty="0" err="1"/>
              <a:t>DD</a:t>
            </a:r>
            <a:r>
              <a:rPr lang="en-US" sz="2800" dirty="0" err="1"/>
              <a:t>T</a:t>
            </a:r>
            <a:r>
              <a:rPr lang="en-US" sz="2800" i="1" dirty="0" err="1"/>
              <a:t>HH</a:t>
            </a:r>
            <a:r>
              <a:rPr lang="en-US" sz="2800" dirty="0" err="1"/>
              <a:t>:</a:t>
            </a:r>
            <a:r>
              <a:rPr lang="en-US" sz="2800" i="1" dirty="0" err="1"/>
              <a:t>mm</a:t>
            </a:r>
            <a:r>
              <a:rPr lang="en-US" sz="2800" dirty="0" err="1"/>
              <a:t>:</a:t>
            </a:r>
            <a:r>
              <a:rPr lang="en-US" sz="2800" i="1" dirty="0" err="1"/>
              <a:t>ss.sss</a:t>
            </a:r>
            <a:r>
              <a:rPr lang="en-US" sz="2800" dirty="0" err="1"/>
              <a:t>Z</a:t>
            </a:r>
            <a:r>
              <a:rPr lang="en-US" sz="2800" dirty="0"/>
              <a:t>, respectively). The </a:t>
            </a:r>
            <a:r>
              <a:rPr lang="en-US" sz="2800" dirty="0" err="1"/>
              <a:t>timezone</a:t>
            </a:r>
            <a:r>
              <a:rPr lang="en-US" sz="2800" dirty="0"/>
              <a:t> is always zero UTC offset, as denoted by the suffix "Z".</a:t>
            </a:r>
            <a:endParaRPr lang="ru-RU" sz="28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" y="2914648"/>
            <a:ext cx="9860280" cy="339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3578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720" y="518160"/>
            <a:ext cx="11247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toJSON</a:t>
            </a:r>
            <a:r>
              <a:rPr lang="en-US" sz="2400" b="1" dirty="0"/>
              <a:t>()</a:t>
            </a:r>
            <a:r>
              <a:rPr lang="en-US" sz="2400" dirty="0"/>
              <a:t> method returns a string representation of the </a:t>
            </a:r>
            <a:r>
              <a:rPr lang="en-US" sz="2400" dirty="0">
                <a:hlinkClick r:id="rId2"/>
              </a:rPr>
              <a:t>Date</a:t>
            </a:r>
            <a:r>
              <a:rPr lang="en-US" sz="2400" dirty="0"/>
              <a:t> object.</a:t>
            </a:r>
            <a:endParaRPr lang="ru-RU" sz="24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792" y="1471613"/>
            <a:ext cx="8058468" cy="366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921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" y="441960"/>
            <a:ext cx="10942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toLocaleDateString</a:t>
            </a:r>
            <a:r>
              <a:rPr lang="en-US" sz="2400" b="1" dirty="0"/>
              <a:t>()</a:t>
            </a:r>
            <a:r>
              <a:rPr lang="en-US" sz="2400" dirty="0"/>
              <a:t> method returns a string with a language sensitive representation of the date portion of this date.</a:t>
            </a:r>
            <a:r>
              <a:rPr lang="en-US" dirty="0"/>
              <a:t> </a:t>
            </a:r>
            <a:endParaRPr lang="ru-RU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33" y="1384934"/>
            <a:ext cx="10442725" cy="4073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1676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472440"/>
            <a:ext cx="1120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toLocaleString</a:t>
            </a:r>
            <a:r>
              <a:rPr lang="en-US" sz="2400" b="1" dirty="0"/>
              <a:t>()</a:t>
            </a:r>
            <a:r>
              <a:rPr lang="en-US" sz="2400" dirty="0"/>
              <a:t> method returns a string with a language </a:t>
            </a:r>
            <a:r>
              <a:rPr lang="en-US" sz="2400" dirty="0" smtClean="0"/>
              <a:t>sensitive representation </a:t>
            </a:r>
            <a:r>
              <a:rPr lang="en-US" sz="2400" dirty="0"/>
              <a:t>of this date.</a:t>
            </a:r>
            <a:endParaRPr lang="ru-RU" sz="24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" y="1753553"/>
            <a:ext cx="8896350" cy="3015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8722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3880" y="259080"/>
            <a:ext cx="1030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toLocaleTimeString</a:t>
            </a:r>
            <a:r>
              <a:rPr lang="en-US" sz="2400" b="1" dirty="0"/>
              <a:t>()</a:t>
            </a:r>
            <a:r>
              <a:rPr lang="en-US" sz="2400" dirty="0"/>
              <a:t> method returns a string with a language sensitive representation of the time portion of this date. </a:t>
            </a:r>
            <a:endParaRPr lang="ru-RU" sz="24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1" y="1508759"/>
            <a:ext cx="8442008" cy="4200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8336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701040"/>
            <a:ext cx="1048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toString</a:t>
            </a:r>
            <a:r>
              <a:rPr lang="en-US" sz="2400" b="1" dirty="0"/>
              <a:t>()</a:t>
            </a:r>
            <a:r>
              <a:rPr lang="en-US" sz="2400" dirty="0"/>
              <a:t> method returns a string representing the specified Date object.</a:t>
            </a:r>
            <a:endParaRPr lang="ru-RU" sz="24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93594"/>
            <a:ext cx="10960382" cy="2920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3287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440" y="335280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 </a:t>
            </a:r>
            <a:r>
              <a:rPr lang="en-US" sz="2400" b="1" dirty="0" err="1"/>
              <a:t>toTimeString</a:t>
            </a:r>
            <a:r>
              <a:rPr lang="en-US" sz="2400" b="1" dirty="0"/>
              <a:t>()</a:t>
            </a:r>
            <a:r>
              <a:rPr lang="en-US" sz="2400" dirty="0"/>
              <a:t> method returns the time portion of a Date object in human readable form in English.</a:t>
            </a:r>
            <a:endParaRPr lang="ru-RU" sz="24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" y="1824990"/>
            <a:ext cx="10958420" cy="315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10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8160" y="548640"/>
            <a:ext cx="1080516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Constructor</a:t>
            </a:r>
          </a:p>
          <a:p>
            <a:endParaRPr lang="en-US" sz="2400" dirty="0" smtClean="0"/>
          </a:p>
          <a:p>
            <a:r>
              <a:rPr lang="en-US" sz="2400" dirty="0" smtClean="0"/>
              <a:t>Date() - Creates </a:t>
            </a:r>
            <a:r>
              <a:rPr lang="en-US" sz="2400" dirty="0"/>
              <a:t>a new Date object.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" y="2221229"/>
            <a:ext cx="7025640" cy="4113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0891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720" y="350520"/>
            <a:ext cx="11475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valueOf</a:t>
            </a:r>
            <a:r>
              <a:rPr lang="en-US" sz="2400" b="1" dirty="0"/>
              <a:t>()</a:t>
            </a:r>
            <a:r>
              <a:rPr lang="en-US" sz="2400" dirty="0"/>
              <a:t> method returns the primitive value of a Date object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1" y="1300163"/>
            <a:ext cx="8034338" cy="369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9238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9120" y="502920"/>
            <a:ext cx="10424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MomentJS</a:t>
            </a:r>
            <a:r>
              <a:rPr lang="en-US" sz="2800" dirty="0" smtClean="0"/>
              <a:t> - date </a:t>
            </a:r>
            <a:r>
              <a:rPr lang="en-US" sz="2800" dirty="0"/>
              <a:t>library for parsing, validating, manipulating, and formatting </a:t>
            </a:r>
            <a:r>
              <a:rPr lang="en-US" sz="2800" dirty="0" smtClean="0"/>
              <a:t>dates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30693"/>
            <a:ext cx="7284719" cy="4635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6445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97" y="1845826"/>
            <a:ext cx="11588883" cy="301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3050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55" y="1844040"/>
            <a:ext cx="10807604" cy="2813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6857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1509293"/>
            <a:ext cx="11277600" cy="394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208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1084674"/>
            <a:ext cx="10488930" cy="4538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43369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3880" y="701040"/>
            <a:ext cx="109118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/>
              <a:t>https://momentjs.com</a:t>
            </a:r>
            <a:r>
              <a:rPr lang="en-US" sz="2800" dirty="0" smtClean="0"/>
              <a:t>/</a:t>
            </a:r>
            <a:endParaRPr lang="uk-UA" sz="2800" dirty="0" smtClean="0"/>
          </a:p>
          <a:p>
            <a:endParaRPr lang="uk-UA" sz="28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/>
              <a:t>https://developer.mozilla.org/en-US/docs/Web/JavaScript/Reference/Global_Objects/Date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491679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7789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9120" y="579120"/>
            <a:ext cx="10195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Static </a:t>
            </a:r>
            <a:r>
              <a:rPr lang="en-US" sz="4800" b="1" dirty="0" smtClean="0"/>
              <a:t>methods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79120" y="1410117"/>
            <a:ext cx="11292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Date.now</a:t>
            </a:r>
            <a:r>
              <a:rPr lang="en-US" sz="2800" dirty="0" smtClean="0"/>
              <a:t>() - Returns </a:t>
            </a:r>
            <a:r>
              <a:rPr lang="en-US" sz="2800" dirty="0"/>
              <a:t>the numeric value corresponding to the current time—the number of milliseconds elapsed since January 1, 1970 00:00:00 UTC, with leap seconds ignored.</a:t>
            </a:r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" y="2795112"/>
            <a:ext cx="7635240" cy="3875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8587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240" y="685800"/>
            <a:ext cx="11323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Date.parse</a:t>
            </a:r>
            <a:r>
              <a:rPr lang="en-US" sz="2800" dirty="0" smtClean="0"/>
              <a:t>()</a:t>
            </a:r>
            <a:r>
              <a:rPr lang="en-US" sz="2800" dirty="0"/>
              <a:t> </a:t>
            </a:r>
            <a:r>
              <a:rPr lang="en-US" sz="2800" dirty="0" smtClean="0"/>
              <a:t>Parses </a:t>
            </a:r>
            <a:r>
              <a:rPr lang="en-US" sz="2800" dirty="0"/>
              <a:t>a string representation of a date and returns the number of milliseconds since 1 January, 1970, 00:00:00 UTC, with leap seconds ignored.</a:t>
            </a:r>
            <a:endParaRPr lang="ru-RU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8" y="2214563"/>
            <a:ext cx="9052081" cy="364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928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96441"/>
            <a:ext cx="9256475" cy="378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487680"/>
            <a:ext cx="10622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 </a:t>
            </a:r>
            <a:r>
              <a:rPr lang="en-US" sz="2400" b="1" dirty="0" err="1"/>
              <a:t>Date.UTC</a:t>
            </a:r>
            <a:r>
              <a:rPr lang="en-US" sz="2400" b="1" dirty="0"/>
              <a:t>()</a:t>
            </a:r>
            <a:r>
              <a:rPr lang="en-US" sz="2400" dirty="0"/>
              <a:t> method accepts parameters similar to the Date constructor, but treats them as UTC. It returns the number of milliseconds since January 1, 1970, 00:00:00 UTC.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73645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" y="502920"/>
            <a:ext cx="11338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Instance methods</a:t>
            </a: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11480" y="1280160"/>
            <a:ext cx="10713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Date.prototype.getDate</a:t>
            </a:r>
            <a:r>
              <a:rPr lang="en-US" sz="3200" dirty="0" smtClean="0"/>
              <a:t>() - Returns </a:t>
            </a:r>
            <a:r>
              <a:rPr lang="en-US" sz="3200" dirty="0"/>
              <a:t>the day of the month (1–31) for the specified date according to local time.</a:t>
            </a:r>
            <a:endParaRPr lang="ru-RU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19" y="2709862"/>
            <a:ext cx="8416900" cy="2273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1802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" y="396240"/>
            <a:ext cx="1143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getDay</a:t>
            </a:r>
            <a:r>
              <a:rPr lang="en-US" sz="2400" b="1" dirty="0"/>
              <a:t>()</a:t>
            </a:r>
            <a:r>
              <a:rPr lang="en-US" sz="2400" dirty="0"/>
              <a:t> </a:t>
            </a:r>
            <a:r>
              <a:rPr lang="en-US" sz="2400" dirty="0" smtClean="0"/>
              <a:t>- method </a:t>
            </a:r>
            <a:r>
              <a:rPr lang="en-US" sz="2400" dirty="0"/>
              <a:t>returns the day of the week for the specified date according to local time, where 0 represents Sunday</a:t>
            </a:r>
            <a:r>
              <a:rPr lang="en-US" sz="2400" dirty="0" smtClean="0"/>
              <a:t>.</a:t>
            </a:r>
            <a:endParaRPr lang="ru-RU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" y="1656398"/>
            <a:ext cx="7518754" cy="2473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227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02920"/>
            <a:ext cx="10683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getFullYear</a:t>
            </a:r>
            <a:r>
              <a:rPr lang="en-US" sz="2400" b="1" dirty="0" smtClean="0"/>
              <a:t>() -</a:t>
            </a:r>
            <a:r>
              <a:rPr lang="en-US" sz="2400" dirty="0"/>
              <a:t> method returns the year of the specified date according to local time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77213"/>
            <a:ext cx="6604635" cy="1531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3409741"/>
            <a:ext cx="101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getHours</a:t>
            </a:r>
            <a:r>
              <a:rPr lang="en-US" sz="2400" b="1" dirty="0"/>
              <a:t>()</a:t>
            </a:r>
            <a:r>
              <a:rPr lang="en-US" sz="2400" dirty="0"/>
              <a:t> </a:t>
            </a:r>
            <a:r>
              <a:rPr lang="en-US" sz="2400" dirty="0" smtClean="0"/>
              <a:t>- method </a:t>
            </a:r>
            <a:r>
              <a:rPr lang="en-US" sz="2400" dirty="0"/>
              <a:t>returns the hour for the specified date, according to local time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37083"/>
            <a:ext cx="7940040" cy="187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01016"/>
      </p:ext>
    </p:extLst>
  </p:cSld>
  <p:clrMapOvr>
    <a:masterClrMapping/>
  </p:clrMapOvr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033E08-7FE9-4F6D-B155-A8777B4A5A57}">
  <ds:schemaRefs>
    <ds:schemaRef ds:uri="341e6018-ac0a-4dfb-8409-db9e0d25502e"/>
    <ds:schemaRef ds:uri="835f28f2-30f1-4728-84d2-86d96e14348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1026</TotalTime>
  <Words>176</Words>
  <Application>Microsoft Office PowerPoint</Application>
  <PresentationFormat>Произвольный</PresentationFormat>
  <Paragraphs>52</Paragraphs>
  <Slides>37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37</vt:i4>
      </vt:variant>
    </vt:vector>
  </HeadingPairs>
  <TitlesOfParts>
    <vt:vector size="40" baseType="lpstr">
      <vt:lpstr>1_GRADIENT THEME</vt:lpstr>
      <vt:lpstr>2_GRADIENT THEME</vt:lpstr>
      <vt:lpstr>2_DARK THEME</vt:lpstr>
      <vt:lpstr>Work with date. MomentJS.</vt:lpstr>
      <vt:lpstr>Agenda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Verint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Пользователь Windows</cp:lastModifiedBy>
  <cp:revision>42</cp:revision>
  <dcterms:created xsi:type="dcterms:W3CDTF">2018-11-02T13:55:27Z</dcterms:created>
  <dcterms:modified xsi:type="dcterms:W3CDTF">2020-12-18T11:10:31Z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