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46"/>
  </p:notesMasterIdLst>
  <p:sldIdLst>
    <p:sldId id="1224" r:id="rId7"/>
    <p:sldId id="1225" r:id="rId8"/>
    <p:sldId id="1274" r:id="rId9"/>
    <p:sldId id="1275" r:id="rId10"/>
    <p:sldId id="1276" r:id="rId11"/>
    <p:sldId id="1277" r:id="rId12"/>
    <p:sldId id="1278" r:id="rId13"/>
    <p:sldId id="1279" r:id="rId14"/>
    <p:sldId id="1280" r:id="rId15"/>
    <p:sldId id="1281" r:id="rId16"/>
    <p:sldId id="1282" r:id="rId17"/>
    <p:sldId id="1283" r:id="rId18"/>
    <p:sldId id="1284" r:id="rId19"/>
    <p:sldId id="1285" r:id="rId20"/>
    <p:sldId id="1286" r:id="rId21"/>
    <p:sldId id="1287" r:id="rId22"/>
    <p:sldId id="1288" r:id="rId23"/>
    <p:sldId id="1289" r:id="rId24"/>
    <p:sldId id="1290" r:id="rId25"/>
    <p:sldId id="1291" r:id="rId26"/>
    <p:sldId id="1292" r:id="rId27"/>
    <p:sldId id="1293" r:id="rId28"/>
    <p:sldId id="1294" r:id="rId29"/>
    <p:sldId id="1295" r:id="rId30"/>
    <p:sldId id="1296" r:id="rId31"/>
    <p:sldId id="1297" r:id="rId32"/>
    <p:sldId id="1298" r:id="rId33"/>
    <p:sldId id="1299" r:id="rId34"/>
    <p:sldId id="1300" r:id="rId35"/>
    <p:sldId id="1301" r:id="rId36"/>
    <p:sldId id="1302" r:id="rId37"/>
    <p:sldId id="1303" r:id="rId38"/>
    <p:sldId id="1304" r:id="rId39"/>
    <p:sldId id="1305" r:id="rId40"/>
    <p:sldId id="1306" r:id="rId41"/>
    <p:sldId id="1307" r:id="rId42"/>
    <p:sldId id="1308" r:id="rId43"/>
    <p:sldId id="1309" r:id="rId44"/>
    <p:sldId id="1206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74"/>
            <p14:sldId id="1275"/>
            <p14:sldId id="1276"/>
            <p14:sldId id="1277"/>
            <p14:sldId id="1278"/>
            <p14:sldId id="1279"/>
            <p14:sldId id="1280"/>
            <p14:sldId id="1281"/>
            <p14:sldId id="1282"/>
            <p14:sldId id="1283"/>
            <p14:sldId id="1284"/>
            <p14:sldId id="1285"/>
            <p14:sldId id="1286"/>
            <p14:sldId id="1287"/>
            <p14:sldId id="1288"/>
            <p14:sldId id="1289"/>
            <p14:sldId id="1290"/>
            <p14:sldId id="1291"/>
            <p14:sldId id="1292"/>
            <p14:sldId id="1293"/>
            <p14:sldId id="1294"/>
            <p14:sldId id="1295"/>
            <p14:sldId id="1296"/>
            <p14:sldId id="1297"/>
            <p14:sldId id="1298"/>
            <p14:sldId id="1299"/>
            <p14:sldId id="1300"/>
            <p14:sldId id="1301"/>
            <p14:sldId id="1302"/>
            <p14:sldId id="1303"/>
            <p14:sldId id="1304"/>
            <p14:sldId id="1305"/>
            <p14:sldId id="1306"/>
            <p14:sldId id="1307"/>
            <p14:sldId id="1308"/>
            <p14:sldId id="1309"/>
            <p14:sldId id="12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xmlns="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06" y="-797"/>
      </p:cViewPr>
      <p:guideLst>
        <p:guide orient="horz" pos="1979"/>
        <p:guide orient="horz" pos="1729"/>
        <p:guide orient="horz" pos="1298"/>
        <p:guide pos="68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Nataliia</a:t>
            </a:r>
            <a:r>
              <a:rPr lang="en-US" dirty="0" smtClean="0"/>
              <a:t> </a:t>
            </a:r>
            <a:r>
              <a:rPr lang="en-US" dirty="0" err="1" smtClean="0"/>
              <a:t>Skrebets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4009"/>
            <a:ext cx="12390783" cy="66830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Object class. Object methods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" y="533400"/>
            <a:ext cx="1175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Object.fromEntries</a:t>
            </a:r>
            <a:r>
              <a:rPr lang="en-US" sz="2400" dirty="0" smtClean="0"/>
              <a:t>()</a:t>
            </a:r>
            <a:r>
              <a:rPr lang="uk-UA" sz="2400" dirty="0" smtClean="0"/>
              <a:t> - </a:t>
            </a:r>
            <a:r>
              <a:rPr lang="en-US" sz="2400" dirty="0" smtClean="0"/>
              <a:t>Returns </a:t>
            </a:r>
            <a:r>
              <a:rPr lang="en-US" sz="2400" dirty="0"/>
              <a:t>a new object from an </a:t>
            </a:r>
            <a:r>
              <a:rPr lang="en-US" sz="2400" dirty="0" err="1"/>
              <a:t>iterable</a:t>
            </a:r>
            <a:r>
              <a:rPr lang="en-US" sz="2400" dirty="0"/>
              <a:t> of [key, value] pairs. (This is the reverse of </a:t>
            </a:r>
            <a:r>
              <a:rPr lang="en-US" sz="2400" dirty="0" err="1" smtClean="0"/>
              <a:t>Object.entries</a:t>
            </a:r>
            <a:r>
              <a:rPr lang="uk-UA" sz="2400" dirty="0" smtClean="0"/>
              <a:t>.)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" y="1364397"/>
            <a:ext cx="8503919" cy="509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41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60" y="518160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Object.getOwnPropertyDescriptor</a:t>
            </a:r>
            <a:r>
              <a:rPr lang="en-US" sz="2400" dirty="0" smtClean="0"/>
              <a:t>()</a:t>
            </a:r>
            <a:r>
              <a:rPr lang="uk-UA" sz="2400" dirty="0" smtClean="0"/>
              <a:t> - </a:t>
            </a:r>
            <a:r>
              <a:rPr lang="en-US" sz="2400" dirty="0" smtClean="0"/>
              <a:t>returns </a:t>
            </a:r>
            <a:r>
              <a:rPr lang="en-US" sz="2400" dirty="0"/>
              <a:t>a property descriptor for a named property on an object.</a:t>
            </a:r>
            <a:endParaRPr lang="ru-RU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14" y="1924050"/>
            <a:ext cx="9493109" cy="382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5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" y="457200"/>
            <a:ext cx="117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Object.getOwnPropertyDescriptors</a:t>
            </a:r>
            <a:r>
              <a:rPr lang="en-US" sz="2400" dirty="0" smtClean="0"/>
              <a:t>() - Returns </a:t>
            </a:r>
            <a:r>
              <a:rPr lang="en-US" sz="2400" dirty="0"/>
              <a:t>an object containing all own property descriptors for an object.</a:t>
            </a:r>
            <a:endParaRPr lang="ru-R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88197"/>
            <a:ext cx="9052560" cy="4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48640"/>
            <a:ext cx="1094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Object.getOwnPropertyNames</a:t>
            </a:r>
            <a:r>
              <a:rPr lang="en-US" sz="2400" dirty="0" smtClean="0"/>
              <a:t>() - Returns </a:t>
            </a:r>
            <a:r>
              <a:rPr lang="en-US" sz="2400" dirty="0"/>
              <a:t>an array containing the names of all of the given object's </a:t>
            </a:r>
            <a:r>
              <a:rPr lang="en-US" sz="2400" b="1" dirty="0"/>
              <a:t>own</a:t>
            </a:r>
            <a:r>
              <a:rPr lang="en-US" sz="2400" dirty="0"/>
              <a:t> enumerable and non-enumerable properties.</a:t>
            </a:r>
            <a:endParaRPr lang="ru-RU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4" y="2045018"/>
            <a:ext cx="7821492" cy="37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61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441960"/>
            <a:ext cx="1149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Object.getOwnPropertySymbols</a:t>
            </a:r>
            <a:r>
              <a:rPr lang="en-US" sz="2400" dirty="0" smtClean="0"/>
              <a:t>() - Returns </a:t>
            </a:r>
            <a:r>
              <a:rPr lang="en-US" sz="2400" dirty="0"/>
              <a:t>an array of all symbol properties found directly upon a given object.</a:t>
            </a:r>
            <a:br>
              <a:rPr lang="en-US" sz="2400" dirty="0"/>
            </a:br>
            <a:endParaRPr lang="ru-RU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642289"/>
            <a:ext cx="8726805" cy="443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3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" y="670560"/>
            <a:ext cx="1184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Object.getPrototypeOf</a:t>
            </a:r>
            <a:r>
              <a:rPr lang="en-US" sz="2400" dirty="0" smtClean="0"/>
              <a:t>() - returns </a:t>
            </a:r>
            <a:r>
              <a:rPr lang="en-US" sz="2400" dirty="0"/>
              <a:t>the prototype (internal [[Prototype]] property) of the specified object.</a:t>
            </a:r>
            <a:endParaRPr lang="ru-RU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829054"/>
            <a:ext cx="11179072" cy="321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86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48768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Object.is</a:t>
            </a:r>
            <a:r>
              <a:rPr lang="en-US" sz="2400" dirty="0" smtClean="0"/>
              <a:t>() Compares </a:t>
            </a:r>
            <a:r>
              <a:rPr lang="en-US" sz="2400" dirty="0"/>
              <a:t>if two values are the same value. Equates all </a:t>
            </a:r>
            <a:r>
              <a:rPr lang="en-US" sz="2400" dirty="0" err="1"/>
              <a:t>NaN</a:t>
            </a:r>
            <a:r>
              <a:rPr lang="en-US" sz="2400" dirty="0"/>
              <a:t> values (which differs from both Abstract Equality Comparison and Strict Equality Comparison).</a:t>
            </a:r>
            <a:br>
              <a:rPr lang="en-US" sz="2400" dirty="0"/>
            </a:br>
            <a:endParaRPr lang="ru-RU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1766888"/>
            <a:ext cx="6128385" cy="451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56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" y="502920"/>
            <a:ext cx="11231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Object.isExtensible</a:t>
            </a:r>
            <a:r>
              <a:rPr lang="en-US" sz="2800" b="1" dirty="0"/>
              <a:t>()</a:t>
            </a:r>
            <a:r>
              <a:rPr lang="en-US" sz="2800" dirty="0"/>
              <a:t> method determines if an object is extensible (whether it can have new properties added to it).</a:t>
            </a:r>
            <a:endParaRPr lang="ru-RU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630680"/>
            <a:ext cx="7166610" cy="473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81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563880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Object.isFrozen</a:t>
            </a:r>
            <a:r>
              <a:rPr lang="en-US" sz="2400" u="sng" dirty="0" smtClean="0"/>
              <a:t>() </a:t>
            </a:r>
            <a:r>
              <a:rPr lang="en-US" sz="2400" dirty="0" smtClean="0"/>
              <a:t>Determines </a:t>
            </a:r>
            <a:r>
              <a:rPr lang="en-US" sz="2400" dirty="0"/>
              <a:t>if an object was frozen.</a:t>
            </a:r>
            <a:br>
              <a:rPr lang="en-US" sz="2400" dirty="0"/>
            </a:br>
            <a:endParaRPr lang="ru-RU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245131"/>
            <a:ext cx="6477000" cy="507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16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" y="592127"/>
            <a:ext cx="1092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Object.isFrozen</a:t>
            </a:r>
            <a:r>
              <a:rPr lang="en-US" sz="2400" dirty="0" smtClean="0"/>
              <a:t>() - Determines </a:t>
            </a:r>
            <a:r>
              <a:rPr lang="en-US" sz="2400" dirty="0"/>
              <a:t>if an object was frozen.</a:t>
            </a:r>
            <a:endParaRPr lang="ru-RU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1" y="1319256"/>
            <a:ext cx="6171248" cy="531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07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Object </a:t>
            </a:r>
            <a:r>
              <a:rPr lang="en-US" b="1" dirty="0" smtClean="0"/>
              <a:t>constructor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Static methods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Instance properties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Instance methods</a:t>
            </a:r>
          </a:p>
          <a:p>
            <a:endParaRPr lang="en-US" b="1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441960"/>
            <a:ext cx="88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Object.isSealed</a:t>
            </a:r>
            <a:r>
              <a:rPr lang="en-US" sz="2400" dirty="0" smtClean="0"/>
              <a:t>() - Determines </a:t>
            </a:r>
            <a:r>
              <a:rPr lang="en-US" sz="2400" dirty="0"/>
              <a:t>if an object is sealed.</a:t>
            </a:r>
            <a:endParaRPr lang="ru-RU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250632"/>
            <a:ext cx="7040880" cy="499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23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" y="393114"/>
            <a:ext cx="1205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Object.keys</a:t>
            </a:r>
            <a:r>
              <a:rPr lang="en-US" sz="2400" dirty="0" smtClean="0"/>
              <a:t>() - Returns </a:t>
            </a:r>
            <a:r>
              <a:rPr lang="en-US" sz="2400" dirty="0"/>
              <a:t>an array containing the names of all of the </a:t>
            </a:r>
            <a:r>
              <a:rPr lang="en-US" sz="2400" dirty="0" smtClean="0"/>
              <a:t>given object's</a:t>
            </a:r>
            <a:r>
              <a:rPr lang="en-US" sz="2400" dirty="0"/>
              <a:t> </a:t>
            </a:r>
            <a:r>
              <a:rPr lang="en-US" sz="2400" b="1" dirty="0"/>
              <a:t>own</a:t>
            </a:r>
            <a:r>
              <a:rPr lang="en-US" sz="2400" dirty="0"/>
              <a:t> enumerable string properties.</a:t>
            </a:r>
            <a:endParaRPr lang="ru-RU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848803"/>
            <a:ext cx="7089459" cy="411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95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502920"/>
            <a:ext cx="1095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Object.preventExtensions</a:t>
            </a:r>
            <a:r>
              <a:rPr lang="en-US" sz="2400" u="sng" dirty="0" smtClean="0"/>
              <a:t>()</a:t>
            </a:r>
            <a:r>
              <a:rPr lang="en-US" sz="2400" dirty="0" smtClean="0"/>
              <a:t> Prevents </a:t>
            </a:r>
            <a:r>
              <a:rPr lang="en-US" sz="2400" dirty="0"/>
              <a:t>any extensions of an object.</a:t>
            </a:r>
            <a:br>
              <a:rPr lang="en-US" sz="2400" dirty="0"/>
            </a:br>
            <a:endParaRPr lang="ru-RU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333917"/>
            <a:ext cx="11186160" cy="4058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03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518160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Object.seal</a:t>
            </a:r>
            <a:r>
              <a:rPr lang="en-US" sz="2400" dirty="0" smtClean="0"/>
              <a:t>() - Prevents </a:t>
            </a:r>
            <a:r>
              <a:rPr lang="en-US" sz="2400" dirty="0"/>
              <a:t>other code from deleting properties of an object.</a:t>
            </a:r>
            <a:endParaRPr lang="ru-RU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231570"/>
            <a:ext cx="8687753" cy="472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52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" y="411480"/>
            <a:ext cx="11871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Object.values</a:t>
            </a:r>
            <a:r>
              <a:rPr lang="en-US" sz="2400" b="1" dirty="0"/>
              <a:t>()</a:t>
            </a:r>
            <a:r>
              <a:rPr lang="en-US" sz="2400" dirty="0"/>
              <a:t> method returns an array of a given object's own enumerable property values, in the same order as that provided by a for...in loop. (The only difference is that a </a:t>
            </a:r>
            <a:r>
              <a:rPr lang="en-US" sz="2400" dirty="0"/>
              <a:t>for...in</a:t>
            </a:r>
            <a:r>
              <a:rPr lang="en-US" sz="2400" dirty="0"/>
              <a:t> loop enumerates properties in the prototype chain as well.)</a:t>
            </a:r>
            <a:endParaRPr lang="ru-RU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725077"/>
            <a:ext cx="8503920" cy="375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88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456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Instance properties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09786"/>
            <a:ext cx="113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Object.prototype.constructor</a:t>
            </a:r>
            <a:r>
              <a:rPr lang="en-US" sz="2800" dirty="0" smtClean="0"/>
              <a:t> - Specifies </a:t>
            </a:r>
            <a:r>
              <a:rPr lang="en-US" sz="2800" dirty="0"/>
              <a:t>the function that creates an object's prototype.</a:t>
            </a:r>
            <a:endParaRPr lang="ru-RU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8858"/>
            <a:ext cx="10500360" cy="298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44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7244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Object.prototype.__</a:t>
            </a:r>
            <a:r>
              <a:rPr lang="en-US" sz="2400" dirty="0" err="1" smtClean="0"/>
              <a:t>proto</a:t>
            </a:r>
            <a:r>
              <a:rPr lang="en-US" sz="2400" dirty="0" smtClean="0"/>
              <a:t>__ Points </a:t>
            </a:r>
            <a:r>
              <a:rPr lang="en-US" sz="2400" dirty="0"/>
              <a:t>to the object which was used as prototype when the object was instantiated.</a:t>
            </a:r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524485"/>
            <a:ext cx="9631680" cy="471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710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79120"/>
            <a:ext cx="116281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Object.prototype.__</a:t>
            </a:r>
            <a:r>
              <a:rPr lang="en-US" sz="2800" dirty="0" err="1"/>
              <a:t>noSuchMethod</a:t>
            </a:r>
            <a:r>
              <a:rPr lang="en-US" sz="2800" dirty="0" smtClean="0"/>
              <a:t>__ Allows </a:t>
            </a:r>
            <a:r>
              <a:rPr lang="en-US" sz="2800" dirty="0"/>
              <a:t>a function to be defined that will be executed when an undefined object member is called as a method.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985963"/>
            <a:ext cx="8386762" cy="47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78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80" y="487680"/>
            <a:ext cx="11125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Instance methods</a:t>
            </a:r>
          </a:p>
          <a:p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1480" y="1367373"/>
            <a:ext cx="1146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Object.prototype.__</a:t>
            </a:r>
            <a:r>
              <a:rPr lang="en-US" sz="2400" dirty="0" err="1"/>
              <a:t>defineGetter</a:t>
            </a:r>
            <a:r>
              <a:rPr lang="en-US" sz="2400" dirty="0" smtClean="0"/>
              <a:t>__() Associates </a:t>
            </a:r>
            <a:r>
              <a:rPr lang="en-US" sz="2400" dirty="0"/>
              <a:t>a function with a property that, when accessed, executes that function and returns its return value.</a:t>
            </a:r>
            <a:br>
              <a:rPr lang="en-US" sz="2400" dirty="0"/>
            </a:br>
            <a:endParaRPr lang="ru-RU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2853968"/>
            <a:ext cx="10940252" cy="183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31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" y="441960"/>
            <a:ext cx="11384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Object.prototype.__</a:t>
            </a:r>
            <a:r>
              <a:rPr lang="en-US" sz="2400" dirty="0" err="1"/>
              <a:t>defineSetter</a:t>
            </a:r>
            <a:r>
              <a:rPr lang="en-US" sz="2400" dirty="0" smtClean="0"/>
              <a:t>__() Associates </a:t>
            </a:r>
            <a:r>
              <a:rPr lang="en-US" sz="2400" dirty="0"/>
              <a:t>a function with a property that, when set, executes that function which modifies the property.</a:t>
            </a:r>
            <a:endParaRPr lang="ru-RU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164080"/>
            <a:ext cx="11677904" cy="23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3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67640"/>
            <a:ext cx="10774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Objects are </a:t>
            </a:r>
            <a:r>
              <a:rPr lang="en-US" sz="2400" dirty="0" smtClean="0"/>
              <a:t>variables. </a:t>
            </a:r>
            <a:r>
              <a:rPr lang="en-US" sz="2400" dirty="0"/>
              <a:t>But objects can contain many values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Constructor Object() - Creates </a:t>
            </a:r>
            <a:r>
              <a:rPr lang="en-US" sz="2400" dirty="0"/>
              <a:t>a new Object </a:t>
            </a:r>
            <a:r>
              <a:rPr lang="en-US" sz="2400" dirty="0" err="1"/>
              <a:t>object</a:t>
            </a:r>
            <a:r>
              <a:rPr lang="en-US" sz="2400" dirty="0"/>
              <a:t>. It is a wrapper for the given value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 Object constructor creates an object wrapper for the given value.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If the value is null or undefined, it will create and return an empty object.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Otherwise, it will return an object of a Type that corresponds to the given value.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If the value is an object already, it will return the value.</a:t>
            </a:r>
          </a:p>
          <a:p>
            <a:r>
              <a:rPr lang="en-US" sz="2400" dirty="0"/>
              <a:t>When called in a non-constructor context, Object behaves identically to new Object().</a:t>
            </a:r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243" y="3752668"/>
            <a:ext cx="5009197" cy="310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0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" y="498901"/>
            <a:ext cx="1149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Object.prototype.__</a:t>
            </a:r>
            <a:r>
              <a:rPr lang="en-US" sz="2400" dirty="0" err="1"/>
              <a:t>lookupGetter</a:t>
            </a:r>
            <a:r>
              <a:rPr lang="en-US" sz="2400" dirty="0" smtClean="0"/>
              <a:t>__() Returns </a:t>
            </a:r>
            <a:r>
              <a:rPr lang="en-US" sz="2400" dirty="0"/>
              <a:t>the function associated with the specified property by the </a:t>
            </a:r>
            <a:r>
              <a:rPr lang="en-US" sz="2400" dirty="0"/>
              <a:t>__</a:t>
            </a:r>
            <a:r>
              <a:rPr lang="en-US" sz="2400" dirty="0" err="1"/>
              <a:t>defineGetter</a:t>
            </a:r>
            <a:r>
              <a:rPr lang="en-US" sz="2400" dirty="0"/>
              <a:t>__()</a:t>
            </a:r>
            <a:r>
              <a:rPr lang="en-US" sz="2400" dirty="0"/>
              <a:t> method.</a:t>
            </a:r>
            <a:endParaRPr lang="ru-RU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8" y="1568768"/>
            <a:ext cx="7772273" cy="492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2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11480"/>
            <a:ext cx="1114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Object.prototype.__</a:t>
            </a:r>
            <a:r>
              <a:rPr lang="en-US" sz="2400" dirty="0" err="1"/>
              <a:t>lookupSetter</a:t>
            </a:r>
            <a:r>
              <a:rPr lang="en-US" sz="2400" dirty="0" smtClean="0"/>
              <a:t>__() Returns </a:t>
            </a:r>
            <a:r>
              <a:rPr lang="en-US" sz="2400" dirty="0"/>
              <a:t>the function associated with the specified property by the </a:t>
            </a:r>
            <a:r>
              <a:rPr lang="en-US" sz="2400" dirty="0"/>
              <a:t>__</a:t>
            </a:r>
            <a:r>
              <a:rPr lang="en-US" sz="2400" dirty="0" err="1"/>
              <a:t>defineSetter</a:t>
            </a:r>
            <a:r>
              <a:rPr lang="en-US" sz="2400" dirty="0" smtClean="0"/>
              <a:t>__()</a:t>
            </a:r>
            <a:r>
              <a:rPr lang="en-US" sz="2400" dirty="0"/>
              <a:t> method.</a:t>
            </a:r>
            <a:endParaRPr lang="ru-RU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" y="1242477"/>
            <a:ext cx="7046595" cy="57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40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41148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Object.prototype.hasOwnProperty</a:t>
            </a:r>
            <a:r>
              <a:rPr lang="en-US" sz="2400" dirty="0" smtClean="0"/>
              <a:t>() - Returns </a:t>
            </a: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indicating whether an object contains the specified property as a direct property of that object and not inherited through the prototype chain.</a:t>
            </a:r>
            <a:endParaRPr lang="ru-RU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1" y="1838324"/>
            <a:ext cx="8187509" cy="47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409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57912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Object.prototype.isPrototypeOf</a:t>
            </a:r>
            <a:r>
              <a:rPr lang="en-US" sz="2400" dirty="0" smtClean="0"/>
              <a:t>() Returns </a:t>
            </a: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indicating whether the object this method is called upon is in the prototype chain of the specified object.</a:t>
            </a:r>
            <a:endParaRPr lang="ru-RU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871663"/>
            <a:ext cx="7772400" cy="441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029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61741"/>
            <a:ext cx="1159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Object.prototype.propertyIsEnumerable</a:t>
            </a:r>
            <a:r>
              <a:rPr lang="en-US" sz="2400" dirty="0" smtClean="0"/>
              <a:t>() Returns </a:t>
            </a: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indicating if the internal </a:t>
            </a:r>
            <a:r>
              <a:rPr lang="en-US" sz="2400" dirty="0" err="1"/>
              <a:t>ECMAScript</a:t>
            </a:r>
            <a:r>
              <a:rPr lang="en-US" sz="2400" dirty="0"/>
              <a:t> [[Enumerable]] attribute</a:t>
            </a:r>
            <a:r>
              <a:rPr lang="en-US" sz="2400" dirty="0"/>
              <a:t> is set.</a:t>
            </a:r>
            <a:endParaRPr lang="ru-RU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1" y="1743074"/>
            <a:ext cx="6837998" cy="445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869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3880"/>
            <a:ext cx="1110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Object.prototype.toLocaleString</a:t>
            </a:r>
            <a:r>
              <a:rPr lang="en-US" sz="2400" dirty="0" smtClean="0"/>
              <a:t>() - Calls</a:t>
            </a:r>
            <a:r>
              <a:rPr lang="en-US" sz="2400" dirty="0"/>
              <a:t> </a:t>
            </a:r>
            <a:r>
              <a:rPr lang="en-US" sz="2400" dirty="0" err="1"/>
              <a:t>toString</a:t>
            </a:r>
            <a:r>
              <a:rPr lang="en-US" sz="2400" dirty="0" smtClean="0"/>
              <a:t>().</a:t>
            </a:r>
            <a:endParaRPr lang="ru-RU" sz="2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545908"/>
            <a:ext cx="8085773" cy="39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1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" y="487680"/>
            <a:ext cx="1127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Object.prototype.toString</a:t>
            </a:r>
            <a:r>
              <a:rPr lang="en-US" sz="2400" u="sng" dirty="0" smtClean="0"/>
              <a:t>() </a:t>
            </a:r>
            <a:r>
              <a:rPr lang="en-US" sz="2400" dirty="0" smtClean="0"/>
              <a:t>Returns </a:t>
            </a:r>
            <a:r>
              <a:rPr lang="en-US" sz="2400" dirty="0"/>
              <a:t>a string representation of the object</a:t>
            </a:r>
            <a:r>
              <a:rPr lang="en-US" dirty="0"/>
              <a:t>.</a:t>
            </a:r>
            <a:br>
              <a:rPr lang="en-US" dirty="0"/>
            </a:b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1" y="1501139"/>
            <a:ext cx="6887528" cy="452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440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762000"/>
            <a:ext cx="1170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Object.prototype.unwatch</a:t>
            </a:r>
            <a:r>
              <a:rPr lang="en-US" sz="2400" u="sng" dirty="0" smtClean="0"/>
              <a:t>() </a:t>
            </a:r>
            <a:r>
              <a:rPr lang="en-US" sz="2400" dirty="0" smtClean="0"/>
              <a:t>Removes </a:t>
            </a:r>
            <a:r>
              <a:rPr lang="en-US" sz="2400" dirty="0"/>
              <a:t>a </a:t>
            </a:r>
            <a:r>
              <a:rPr lang="en-US" sz="2400" dirty="0" err="1"/>
              <a:t>watchpoint</a:t>
            </a:r>
            <a:r>
              <a:rPr lang="en-US" sz="2400" dirty="0"/>
              <a:t> from a property of the object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Object.prototype.watch</a:t>
            </a:r>
            <a:r>
              <a:rPr lang="en-US" sz="2400" dirty="0" smtClean="0"/>
              <a:t>() Adds </a:t>
            </a:r>
            <a:r>
              <a:rPr lang="en-US" sz="2400" dirty="0"/>
              <a:t>a </a:t>
            </a:r>
            <a:r>
              <a:rPr lang="en-US" sz="2400" dirty="0" err="1"/>
              <a:t>watchpoint</a:t>
            </a:r>
            <a:r>
              <a:rPr lang="en-US" sz="2400" dirty="0"/>
              <a:t> to a property of the object.</a:t>
            </a:r>
            <a:br>
              <a:rPr lang="en-US" sz="2400" dirty="0"/>
            </a:br>
            <a:endParaRPr lang="ru-RU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2228730"/>
            <a:ext cx="83820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35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7912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Object.prototype.valueOf</a:t>
            </a:r>
            <a:r>
              <a:rPr lang="en-US" sz="2400" dirty="0" smtClean="0"/>
              <a:t>() Returns </a:t>
            </a:r>
            <a:r>
              <a:rPr lang="en-US" sz="2400" dirty="0"/>
              <a:t>the primitive value of the specified object.</a:t>
            </a:r>
            <a:endParaRPr lang="ru-RU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304925"/>
            <a:ext cx="6493193" cy="492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399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520" y="502920"/>
            <a:ext cx="4693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Static methods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1610916"/>
            <a:ext cx="1117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Object.assign</a:t>
            </a:r>
            <a:r>
              <a:rPr lang="en-US" sz="2400" b="1" dirty="0" smtClean="0"/>
              <a:t>()</a:t>
            </a:r>
            <a:r>
              <a:rPr lang="uk-UA" sz="2400" b="1" dirty="0" smtClean="0"/>
              <a:t> - </a:t>
            </a:r>
            <a:r>
              <a:rPr lang="en-US" sz="2400" dirty="0"/>
              <a:t>Copies the values of all enumerable own properties from one or more source objects to a target object.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4" y="2696491"/>
            <a:ext cx="7320915" cy="416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03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731520"/>
            <a:ext cx="1091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Object.create</a:t>
            </a:r>
            <a:r>
              <a:rPr lang="en-US" sz="2400" dirty="0" smtClean="0"/>
              <a:t>()</a:t>
            </a:r>
            <a:r>
              <a:rPr lang="uk-UA" sz="2400" dirty="0" smtClean="0"/>
              <a:t>-</a:t>
            </a:r>
            <a:r>
              <a:rPr lang="en-US" sz="2400" dirty="0" smtClean="0"/>
              <a:t>Creates </a:t>
            </a:r>
            <a:r>
              <a:rPr lang="en-US" sz="2400" dirty="0"/>
              <a:t>a new object with the specified prototype object and properties.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765934"/>
            <a:ext cx="8617802" cy="471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5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60" y="411480"/>
            <a:ext cx="1126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Object.defineProperty</a:t>
            </a:r>
            <a:r>
              <a:rPr lang="en-US" sz="2400" dirty="0" smtClean="0"/>
              <a:t>()</a:t>
            </a:r>
            <a:r>
              <a:rPr lang="uk-UA" sz="2400" dirty="0" smtClean="0"/>
              <a:t> </a:t>
            </a:r>
            <a:r>
              <a:rPr lang="en-US" sz="2400" dirty="0" smtClean="0"/>
              <a:t>Adds </a:t>
            </a:r>
            <a:r>
              <a:rPr lang="en-US" sz="2400" dirty="0"/>
              <a:t>the named property described by a given descriptor to an object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11455"/>
            <a:ext cx="6540818" cy="470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92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518160"/>
            <a:ext cx="1156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Object.defineProperties</a:t>
            </a:r>
            <a:r>
              <a:rPr lang="en-US" sz="2400" dirty="0" smtClean="0"/>
              <a:t>()</a:t>
            </a:r>
            <a:r>
              <a:rPr lang="uk-UA" sz="2400" dirty="0" smtClean="0"/>
              <a:t> - </a:t>
            </a:r>
            <a:r>
              <a:rPr lang="en-US" sz="2400" dirty="0" smtClean="0"/>
              <a:t>Adds </a:t>
            </a:r>
            <a:r>
              <a:rPr lang="en-US" sz="2400" dirty="0"/>
              <a:t>the named properties described by the given descriptors to an object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360838"/>
            <a:ext cx="6506528" cy="54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84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579120"/>
            <a:ext cx="1165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 </a:t>
            </a:r>
            <a:r>
              <a:rPr lang="en-US" sz="2400" b="1" dirty="0" err="1"/>
              <a:t>Object.entries</a:t>
            </a:r>
            <a:r>
              <a:rPr lang="en-US" sz="2400" b="1" dirty="0"/>
              <a:t>()</a:t>
            </a:r>
            <a:r>
              <a:rPr lang="en-US" sz="2400" dirty="0"/>
              <a:t> method returns an array of a given object's own enumerable string-keyed property </a:t>
            </a:r>
            <a:r>
              <a:rPr lang="en-US" sz="2400" dirty="0"/>
              <a:t>[</a:t>
            </a:r>
            <a:r>
              <a:rPr lang="en-US" sz="2400" i="1" dirty="0"/>
              <a:t>key</a:t>
            </a:r>
            <a:r>
              <a:rPr lang="en-US" sz="2400" dirty="0"/>
              <a:t>, </a:t>
            </a:r>
            <a:r>
              <a:rPr lang="en-US" sz="2400" i="1" dirty="0"/>
              <a:t>value</a:t>
            </a:r>
            <a:r>
              <a:rPr lang="en-US" sz="2400" dirty="0"/>
              <a:t>]</a:t>
            </a:r>
            <a:r>
              <a:rPr lang="en-US" sz="2400" dirty="0"/>
              <a:t> pairs, in the same order as that provided by a for...in loop.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03" y="1662112"/>
            <a:ext cx="7601234" cy="492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73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" y="609600"/>
            <a:ext cx="1202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Object.freeze</a:t>
            </a:r>
            <a:r>
              <a:rPr lang="en-US" sz="2400" dirty="0" smtClean="0"/>
              <a:t>()</a:t>
            </a:r>
            <a:r>
              <a:rPr lang="uk-UA" sz="2400" dirty="0" smtClean="0"/>
              <a:t> - </a:t>
            </a:r>
            <a:r>
              <a:rPr lang="en-US" sz="2400" dirty="0" smtClean="0"/>
              <a:t>Freezes </a:t>
            </a:r>
            <a:r>
              <a:rPr lang="en-US" sz="2400" dirty="0"/>
              <a:t>an object. Other code cannot delete or change its properties.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20" y="1279329"/>
            <a:ext cx="5913121" cy="536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409887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525</Words>
  <Application>Microsoft Office PowerPoint</Application>
  <PresentationFormat>Произвольный</PresentationFormat>
  <Paragraphs>55</Paragraphs>
  <Slides>39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1_GRADIENT THEME</vt:lpstr>
      <vt:lpstr>2_GRADIENT THEME</vt:lpstr>
      <vt:lpstr>2_DARK THEME</vt:lpstr>
      <vt:lpstr>Object class. Object methods</vt:lpstr>
      <vt:lpstr>Agenda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Verint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Пользователь Windows</cp:lastModifiedBy>
  <cp:revision>33</cp:revision>
  <dcterms:created xsi:type="dcterms:W3CDTF">2018-11-02T13:55:27Z</dcterms:created>
  <dcterms:modified xsi:type="dcterms:W3CDTF">2020-12-08T22:25:00Z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