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101"/>
    <a:srgbClr val="1C1D25"/>
    <a:srgbClr val="1E2128"/>
    <a:srgbClr val="F5EC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20B6-7CFC-41EF-9754-6652F8825764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AE2A-B056-4F94-B7FA-DFF7CDA414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08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20B6-7CFC-41EF-9754-6652F8825764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AE2A-B056-4F94-B7FA-DFF7CDA414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89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20B6-7CFC-41EF-9754-6652F8825764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AE2A-B056-4F94-B7FA-DFF7CDA414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18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20B6-7CFC-41EF-9754-6652F8825764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AE2A-B056-4F94-B7FA-DFF7CDA414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97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20B6-7CFC-41EF-9754-6652F8825764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AE2A-B056-4F94-B7FA-DFF7CDA414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064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20B6-7CFC-41EF-9754-6652F8825764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AE2A-B056-4F94-B7FA-DFF7CDA414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83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20B6-7CFC-41EF-9754-6652F8825764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AE2A-B056-4F94-B7FA-DFF7CDA414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373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20B6-7CFC-41EF-9754-6652F8825764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AE2A-B056-4F94-B7FA-DFF7CDA414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410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20B6-7CFC-41EF-9754-6652F8825764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AE2A-B056-4F94-B7FA-DFF7CDA414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38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20B6-7CFC-41EF-9754-6652F8825764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AE2A-B056-4F94-B7FA-DFF7CDA414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63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20B6-7CFC-41EF-9754-6652F8825764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AE2A-B056-4F94-B7FA-DFF7CDA414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36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E20B6-7CFC-41EF-9754-6652F8825764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8AE2A-B056-4F94-B7FA-DFF7CDA414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50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-wallpapers.su/img90638.ht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terest.ru/pin/384213411939848995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pinterest.com/pin/5418462044307206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nopoisk.ru/picture/3115956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lm.ru/articles/chto-smotret-v-kino-na-vyhodnyh-0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-wallpapers.su/img90638.ht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EBD439-3C14-4DF3-A7FF-BE0FF95B4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9414" y="75988"/>
            <a:ext cx="9144000" cy="2387600"/>
          </a:xfrm>
        </p:spPr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Мое любое кино</a:t>
            </a:r>
            <a:r>
              <a:rPr lang="en-US" dirty="0">
                <a:latin typeface="Arial Black" panose="020B0A04020102020204" pitchFamily="34" charset="0"/>
              </a:rPr>
              <a:t>:</a:t>
            </a:r>
            <a:br>
              <a:rPr lang="ru-RU" dirty="0">
                <a:latin typeface="Arial Black" panose="020B0A04020102020204" pitchFamily="34" charset="0"/>
              </a:rPr>
            </a:br>
            <a:r>
              <a:rPr lang="ru-RU" dirty="0" err="1">
                <a:latin typeface="Arial Black" panose="020B0A04020102020204" pitchFamily="34" charset="0"/>
              </a:rPr>
              <a:t>бойцоский</a:t>
            </a:r>
            <a:r>
              <a:rPr lang="ru-RU" dirty="0">
                <a:latin typeface="Arial Black" panose="020B0A04020102020204" pitchFamily="34" charset="0"/>
              </a:rPr>
              <a:t> клуб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ED24A7-28FF-44F4-B83B-872EB18018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8FBC153-5A3F-4168-BF15-8DAEF340C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01797" y="2536015"/>
            <a:ext cx="6733880" cy="378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224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C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A776BF-540A-4217-BC4D-CFF5ED76D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0" y="365673"/>
            <a:ext cx="5590482" cy="405354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 Black" panose="020B0A04020102020204" pitchFamily="34" charset="0"/>
              </a:rPr>
              <a:t>  </a:t>
            </a:r>
            <a:r>
              <a:rPr lang="ru-RU" b="1" dirty="0">
                <a:latin typeface="Arial Black" panose="020B0A04020102020204" pitchFamily="34" charset="0"/>
              </a:rPr>
              <a:t>Бойцов</a:t>
            </a:r>
            <a:r>
              <a:rPr lang="ru-RU" dirty="0">
                <a:latin typeface="Arial Black" panose="020B0A04020102020204" pitchFamily="34" charset="0"/>
              </a:rPr>
              <a:t>с</a:t>
            </a:r>
            <a:r>
              <a:rPr lang="ru-RU" b="1" dirty="0">
                <a:latin typeface="Arial Black" panose="020B0A04020102020204" pitchFamily="34" charset="0"/>
              </a:rPr>
              <a:t>кий </a:t>
            </a:r>
            <a:r>
              <a:rPr lang="ru-RU" dirty="0">
                <a:latin typeface="Arial Black" panose="020B0A04020102020204" pitchFamily="34" charset="0"/>
              </a:rPr>
              <a:t>клуб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10E546-5CE4-486E-A3CE-D5DBF4299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097" y="900260"/>
            <a:ext cx="4703976" cy="6466788"/>
          </a:xfrm>
        </p:spPr>
        <p:txBody>
          <a:bodyPr>
            <a:normAutofit fontScale="85000" lnSpcReduction="20000"/>
          </a:bodyPr>
          <a:lstStyle/>
          <a:p>
            <a:r>
              <a:rPr lang="ru-RU" b="1" i="0" dirty="0">
                <a:effectLst/>
                <a:latin typeface="Arial Black" panose="020B0A04020102020204" pitchFamily="34" charset="0"/>
              </a:rPr>
              <a:t>Уникальная работа Чака </a:t>
            </a:r>
            <a:r>
              <a:rPr lang="ru-RU" b="1" i="0" dirty="0" err="1">
                <a:effectLst/>
                <a:latin typeface="Arial Black" panose="020B0A04020102020204" pitchFamily="34" charset="0"/>
              </a:rPr>
              <a:t>Паланника</a:t>
            </a:r>
            <a:r>
              <a:rPr lang="ru-RU" b="1" i="0" dirty="0">
                <a:effectLst/>
                <a:latin typeface="Arial Black" panose="020B0A04020102020204" pitchFamily="34" charset="0"/>
              </a:rPr>
              <a:t> будоражит умы зрителей с 1996 года. «Бойцовский клуб» — это история, в которой даже спустя сотое прочтение находят новые смыслы и строят фанатские теории. Экранизация Дэвида </a:t>
            </a:r>
            <a:r>
              <a:rPr lang="ru-RU" b="1" i="0" dirty="0" err="1">
                <a:effectLst/>
                <a:latin typeface="Arial Black" panose="020B0A04020102020204" pitchFamily="34" charset="0"/>
              </a:rPr>
              <a:t>Финчера</a:t>
            </a:r>
            <a:r>
              <a:rPr lang="ru-RU" b="1" i="0" dirty="0">
                <a:effectLst/>
                <a:latin typeface="Arial Black" panose="020B0A04020102020204" pitchFamily="34" charset="0"/>
              </a:rPr>
              <a:t> добавила роману новые грани, «оживив» героев и сделав их более осязаемыми и близкими зрителю. Рассказываем о скрытом смысле фильма «Бойцовский клуб»,</a:t>
            </a:r>
            <a:r>
              <a:rPr lang="ru-RU" b="0" i="0" dirty="0">
                <a:effectLst/>
                <a:latin typeface="Arial Black" panose="020B0A04020102020204" pitchFamily="34" charset="0"/>
              </a:rPr>
              <a:t> </a:t>
            </a:r>
            <a:r>
              <a:rPr lang="ru-RU" b="1" i="0" dirty="0">
                <a:effectLst/>
                <a:latin typeface="Arial Black" panose="020B0A04020102020204" pitchFamily="34" charset="0"/>
              </a:rPr>
              <a:t>что стоит за образами персонажей и какую философию нёс автор</a:t>
            </a:r>
            <a:r>
              <a:rPr lang="ru-RU" b="0" i="0" dirty="0">
                <a:effectLst/>
                <a:latin typeface="Arial Black" panose="020B0A04020102020204" pitchFamily="34" charset="0"/>
              </a:rPr>
              <a:t>. 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6C0435-D9E2-49A0-9F01-ED23464D2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 bwMode="auto">
          <a:xfrm>
            <a:off x="7555391" y="6261"/>
            <a:ext cx="4703975" cy="736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02592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D0F553-E92F-4723-A9F8-46C1B6B7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49801" y="-86308"/>
            <a:ext cx="10515600" cy="1266482"/>
          </a:xfrm>
          <a:solidFill>
            <a:srgbClr val="1C1D25"/>
          </a:solidFill>
        </p:spPr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            </a:t>
            </a:r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Сюжет фильма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337C48-8507-43CA-AB76-113600607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55800"/>
            <a:ext cx="8078771" cy="5915321"/>
          </a:xfrm>
          <a:solidFill>
            <a:srgbClr val="1C1D25"/>
          </a:solidFill>
        </p:spPr>
        <p:txBody>
          <a:bodyPr>
            <a:normAutofit fontScale="85000" lnSpcReduction="20000"/>
          </a:bodyPr>
          <a:lstStyle/>
          <a:p>
            <a:pPr algn="l"/>
            <a:r>
              <a:rPr lang="ru-RU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Рассказчик, у которого нет имени, – сотрудник страховой компании, он страдает от хронической бессонницы, в свободное время занимается обустройством квартиры и в общем-то живёт довольно скучную жизнь. В одной из командировок он встречает </a:t>
            </a:r>
            <a:r>
              <a:rPr lang="ru-RU" b="1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Тайлера </a:t>
            </a:r>
            <a:r>
              <a:rPr lang="ru-RU" b="1" i="0" dirty="0" err="1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Дёрдена</a:t>
            </a:r>
            <a:r>
              <a:rPr lang="ru-RU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 – торговца мылом, который является полной противоположностью главного героя. Новый знакомый уверен, что самосовершенствование – удел слабых, а сильные выбирают саморазрушение. После дружеской драки герои решают основать тайный Бойцовский клуб, который разрастается до массового движения, а после и проекта «Разгром». К середине истории становится понятно, что у героя раздвоение личности, к концу это подтверждается. </a:t>
            </a:r>
          </a:p>
          <a:p>
            <a:br>
              <a:rPr lang="ru-RU" dirty="0">
                <a:solidFill>
                  <a:schemeClr val="bg1"/>
                </a:solidFill>
                <a:effectLst/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704656C-EE35-4306-BB49-351D08EAE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950520" y="-2687815"/>
            <a:ext cx="4509359" cy="965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31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1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CD0ED0-E2AB-44B6-8406-77942C9FD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"/>
            <a:ext cx="7595156" cy="1253331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C00000"/>
                </a:solidFill>
                <a:latin typeface="Arial Black" panose="020B0A04020102020204" pitchFamily="34" charset="0"/>
              </a:rPr>
              <a:t>Вторая личность рассказчика</a:t>
            </a:r>
            <a:r>
              <a:rPr lang="en-US" sz="3200" dirty="0">
                <a:solidFill>
                  <a:srgbClr val="C00000"/>
                </a:solidFill>
                <a:latin typeface="Arial Black" panose="020B0A04020102020204" pitchFamily="34" charset="0"/>
              </a:rPr>
              <a:t>:</a:t>
            </a:r>
            <a:r>
              <a:rPr lang="ru-RU" sz="3200" dirty="0">
                <a:solidFill>
                  <a:srgbClr val="C00000"/>
                </a:solidFill>
                <a:latin typeface="Arial Black" panose="020B0A04020102020204" pitchFamily="34" charset="0"/>
              </a:rPr>
              <a:t>Тайлер </a:t>
            </a:r>
            <a:r>
              <a:rPr lang="ru-RU" sz="3200" dirty="0" err="1">
                <a:solidFill>
                  <a:srgbClr val="C00000"/>
                </a:solidFill>
                <a:latin typeface="Arial Black" panose="020B0A04020102020204" pitchFamily="34" charset="0"/>
              </a:rPr>
              <a:t>дерден</a:t>
            </a:r>
            <a:endParaRPr lang="ru-RU" sz="3200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FCF01C-5DE7-4689-9C2F-28C27EB82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1"/>
            <a:ext cx="8031637" cy="5486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0" i="0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Тайлера </a:t>
            </a:r>
            <a:r>
              <a:rPr lang="ru-RU" b="0" i="0" dirty="0" err="1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Дердена</a:t>
            </a:r>
            <a:r>
              <a:rPr lang="ru-RU" b="0" i="0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 на самом деле не существует, он лишь Альтер-эго главного героя, воплощение всех запретных и бунтарских черт, которые так хотел видеть в себе рассказчик.</a:t>
            </a:r>
            <a:r>
              <a:rPr lang="ru-RU" b="0" i="0" dirty="0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Тайлер человек, придерживающийся философии саморазрушения, отказа от потребительского безумия и страха: “Я считаю, к черту совершенство, к черту преуспевание, я считаю, наплевать на все это. Пора эволюционировать. Возможно, что я не прав, и это — жуткая трагедия”.</a:t>
            </a:r>
            <a:endParaRPr lang="ru-RU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6D3CD0-28F4-4E26-8958-DFABA366C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878367" y="275734"/>
            <a:ext cx="4313633" cy="630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38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E44D3E-F7BB-4C71-B7CD-C8EFA646F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-203200"/>
            <a:ext cx="10515600" cy="1178560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Arial Black" panose="020B0A04020102020204" pitchFamily="34" charset="0"/>
              </a:rPr>
              <a:t> Смысл фильма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249B6A-F7EA-4498-AF17-00ACDBE0B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" y="640080"/>
            <a:ext cx="6243320" cy="602488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рассказчика – это пример того, как живёт росший без отца мужчина. Отец главного героя ушёл из семьи, когда мальчику было 6 лет, а мать, как и любая женщина, не имела возможности вырастить сына, что называется, мужиком. Даже живя отдельно и будучи работающим человеком, рассказчик остаётся половозрелым мальчиком, который так или иначе ищет возможность вернуться в младенческое состояние: выстраивает себе уютное гнездо, ходит в группу поддержки, где его жалеют, тем самым получая необходимую дозу внимания и возможность побыть в слабой позиции. Тайлер же появляется в жизни главного героя, чтобы провести обряд инициации и сделать его мужчиной. Он взрывает дом, тем самым насильно вырывая рассказчика из привычного комфорта и чувства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защищённости.мы</a:t>
            </a:r>
            <a:r>
              <a:rPr lang="ru-RU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ru-RU" b="0" i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можем понять </a:t>
            </a:r>
            <a:r>
              <a:rPr lang="ru-RU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что  смысл фильма это становление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мучжиной</a:t>
            </a:r>
            <a:r>
              <a:rPr lang="ru-RU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.</a:t>
            </a:r>
            <a:endParaRPr lang="ru-RU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2C77349-5A1B-4FC3-9AF2-65034345F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62446" y="949960"/>
            <a:ext cx="6029554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35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0967D-4E9E-4934-8E2C-9136C5C47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757341"/>
            <a:ext cx="10515600" cy="1325563"/>
          </a:xfrm>
        </p:spPr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СПАСИБО ЗА ВНИМАНИЕ!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0C4A74F-5737-46F5-AEC4-9F253BDB9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22572" y="3947425"/>
            <a:ext cx="4518376" cy="2541587"/>
          </a:xfrm>
        </p:spPr>
      </p:pic>
    </p:spTree>
    <p:extLst>
      <p:ext uri="{BB962C8B-B14F-4D97-AF65-F5344CB8AC3E}">
        <p14:creationId xmlns:p14="http://schemas.microsoft.com/office/powerpoint/2010/main" val="2352013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425</Words>
  <Application>Microsoft Office PowerPoint</Application>
  <PresentationFormat>Широкоэкранный</PresentationFormat>
  <Paragraphs>11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Open Sans</vt:lpstr>
      <vt:lpstr>Office Theme</vt:lpstr>
      <vt:lpstr>Мое любое кино: бойцоский клуб</vt:lpstr>
      <vt:lpstr>  Бойцовский клуб</vt:lpstr>
      <vt:lpstr>            Сюжет фильма</vt:lpstr>
      <vt:lpstr>Вторая личность рассказчика:Тайлер дерден</vt:lpstr>
      <vt:lpstr> Смысл фильма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Мое любое кино: бойцоский клуб</dc:title>
  <dc:creator>skrei 1</dc:creator>
  <cp:lastModifiedBy>skrei 1</cp:lastModifiedBy>
  <cp:revision>11</cp:revision>
  <dcterms:created xsi:type="dcterms:W3CDTF">2024-09-24T16:47:16Z</dcterms:created>
  <dcterms:modified xsi:type="dcterms:W3CDTF">2024-09-26T06:20:42Z</dcterms:modified>
</cp:coreProperties>
</file>