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fbded99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fbded99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fbded99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fbded99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fbded99d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fbded99d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fbded99d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fbded99d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85608" y="3750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вы человек. Number of responses: 7 responses." id="56" name="Google Shape;56;p13" title="вы человек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1277"/>
            <a:ext cx="9144003" cy="3848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вы человек. Number of responses: 7 responses." id="63" name="Google Shape;63;p14" title="вы человек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7402"/>
            <a:ext cx="9144003" cy="3848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вы спортик?. Number of responses: 8 responses." id="70" name="Google Shape;70;p15" title="вы спортик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7402"/>
            <a:ext cx="9144003" cy="3848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вы одиноки?. Number of responses: 8 responses." id="77" name="Google Shape;77;p16" title="вы одиноки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00" y="445027"/>
            <a:ext cx="9144003" cy="3848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