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4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백성빈" userId="e0cdc2e5-8720-4f77-a177-55b5d3e5ed14" providerId="ADAL" clId="{F19FEE26-556E-4BDD-8FE8-200253FF38CC}"/>
    <pc:docChg chg="modSld sldOrd">
      <pc:chgData name="백성빈" userId="e0cdc2e5-8720-4f77-a177-55b5d3e5ed14" providerId="ADAL" clId="{F19FEE26-556E-4BDD-8FE8-200253FF38CC}" dt="2023-08-16T03:01:56.462" v="3" actId="20577"/>
      <pc:docMkLst>
        <pc:docMk/>
      </pc:docMkLst>
      <pc:sldChg chg="modSp mod ord">
        <pc:chgData name="백성빈" userId="e0cdc2e5-8720-4f77-a177-55b5d3e5ed14" providerId="ADAL" clId="{F19FEE26-556E-4BDD-8FE8-200253FF38CC}" dt="2023-08-16T03:01:56.462" v="3" actId="20577"/>
        <pc:sldMkLst>
          <pc:docMk/>
          <pc:sldMk cId="2058045132" sldId="258"/>
        </pc:sldMkLst>
        <pc:spChg chg="mod">
          <ac:chgData name="백성빈" userId="e0cdc2e5-8720-4f77-a177-55b5d3e5ed14" providerId="ADAL" clId="{F19FEE26-556E-4BDD-8FE8-200253FF38CC}" dt="2023-08-16T03:01:56.462" v="3" actId="20577"/>
          <ac:spMkLst>
            <pc:docMk/>
            <pc:sldMk cId="2058045132" sldId="258"/>
            <ac:spMk id="3" creationId="{D8651846-078C-7521-5203-D5C7A7F910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0A3CA-FBF6-FC8E-F78C-CF07F76A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8D120F-342D-1488-E749-45F359BA2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836ED-6B72-C641-3212-339764B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FA2DE-62C7-6EDB-0768-ED8F100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9596D-64B8-DB86-F424-27C0521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2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26454-94F6-EE69-868A-C17E1019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C0A305-03B8-842B-3F01-3451569A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610CC-F570-1601-F9CB-5D0AD03A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11E18-9D2E-D598-C3BF-952D544B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3BD60-2A58-628F-371E-2F6DA75D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3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1E7EE-B7AA-3241-1424-250531F83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E3606-DB46-722B-EA83-5C17B1754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8BEC0-0898-D7AE-5FEA-846FEFE8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6FB60-E0BF-9814-72E0-F282E47C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B82F3-5902-3487-00BE-01F8C275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3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0C08C-84B6-CC5F-AB17-EC24D274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47422-F52C-D768-7C83-F6DC5F9A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DA753-DEB3-F8AF-83DF-AC4B0095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F8E5E-AF1A-D123-C4F8-2DEBF5D2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34E3D-7561-5DFE-8170-CAD3A03C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984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A8B6B-3243-FEED-060D-74D3557B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547D2-3B96-43E4-F33D-C388A1E3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A0451-740B-EAFB-07D7-3A550728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A3EA-3189-EA32-3D67-7BD3DC3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C7AF5-2254-99A3-0CF9-47DB9B57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82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0BCE-2449-E9E9-6835-D6332D1D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74039-010E-B4E4-B2AA-CA989F85E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FF262-4A55-6AA1-B8C7-21E1B8C52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75005-214A-EF73-DB3F-46E536BF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CE969-CFA5-1C6E-43B8-D2E530EB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34AF7-30BF-A8D4-090C-16B7DEF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53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06A56-FE17-EF56-C31A-E8CFA6F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C8440-0B39-9540-52E2-1BA714C7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3E03A-8738-AF1D-D83D-88A471E4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FD99F9-2B78-F4F8-B82A-CC62FAB7A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C721F-3D35-5755-E3BB-0E6E3CD7A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E1B7D-25C9-098D-F980-5CDB5EB3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FB2E4-DB1B-1FE4-DC15-0D9467C9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5D54B5-AEAC-E6C4-6023-04D1F1CA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800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17FD7-1950-9C8B-120F-C62222BB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A49C9A-8A15-84E1-7017-8003D5C2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D7F78-3D3C-4FEE-E775-07FD7FB7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535F1-13FB-CA23-846E-7D5C4C06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75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472A56-FDA6-DCD0-8A72-522CD091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4165B1-432D-94E1-E762-BD576BF2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C12EB-B802-0FBC-770C-D994297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02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0136B-1A09-059D-FB46-4937CCAF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84D7-A352-3624-5A97-E3F1AB22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3B648-6B57-A8C1-8803-0E90C739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E4635-F467-9C96-C241-DF406D48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39AB6-A180-C997-7A8C-212281A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A22BC-6AF5-C395-33FF-947EF1D7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9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B9EE3-3482-AD88-FA68-86A183F2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79F9E9-733B-DE98-499A-24AED8D9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D3872-5479-35DA-6814-19C8E11F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62A63-EF8C-22A7-5102-7A32BB72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FA2ED-EED6-328B-A740-580971B4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24889-EB08-DA81-3566-3702E92A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3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52F49-D743-FEA9-D5FD-27BE9228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2F2CB-3A97-1D14-F4BF-9E724EB14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1AB1-C37B-7185-ACE3-C2ABBFB05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B700-4E33-8840-9087-81C396D8E4A9}" type="datetimeFigureOut">
              <a:rPr kumimoji="1" lang="ko-KR" altLang="en-US" smtClean="0"/>
              <a:t>2023-08-16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BDCDA-5DA5-7385-0724-3B336D1EF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82CA9-B4EB-62C1-2C42-9A31CA1D8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D50E-1FA9-074A-92C8-28110E9FA4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0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F4CE7-68A4-F95C-2C8B-3C8820EDE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주택임대차보호법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 (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약칭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: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주택임대차법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 )</a:t>
            </a:r>
            <a:b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34" charset="-127"/>
              </a:rPr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51846-078C-7521-5203-D5C7A7F91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시행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 2023. 7. 19.] 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법률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19356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호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, 2023. 4. 18., 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일부개정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r"/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법무부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법무심의관실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) 02-2110-3164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r"/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국토교통부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주택정책과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50" charset="-127"/>
                <a:cs typeface="HYSMyeongJo-Medium"/>
              </a:rPr>
              <a:t>) 044-201-3321, 3334, 4177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04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⑧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행사할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대항요건을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상실한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말소된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621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임대차등기가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말소된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⑨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금융기관등은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행사하기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대리하거나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해지할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26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임차권등기명령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반환되지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소재지를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관할하는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지방법원ㆍ지방법원지원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시ㆍ군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법원에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신청서에는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적어야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이유와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원인이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疎明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이유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일부분인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부분의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도면을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첨부한다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원인이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취득하였거나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대법원규칙으로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42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「민사집행법」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289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290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291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293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가압류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채권자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으로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채무자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이의신청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취소신청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04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棄却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抗告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마치면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그대로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유지되며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이후에는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대항요건을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상실하더라도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상실하지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일부분인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부분으로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권리가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⑦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촉탁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囑託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등기관의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記入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대법원규칙으로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2011. 4. 12.&gt;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⑧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비용을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청구할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⑨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금융기관등은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25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FF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FF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3(</a:t>
            </a:r>
            <a:r>
              <a:rPr lang="ko-KR" altLang="ko-KR" sz="1800" b="1" dirty="0">
                <a:solidFill>
                  <a:srgbClr val="FF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임차권등기명령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반환되지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소재지를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관할하는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지방법원ㆍ지방법원지원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시ㆍ군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법원에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신청서에는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적어야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이유와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원인이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疎明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이유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일부분인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부분의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도면을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첨부한다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원인이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취득하였거나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대법원규칙으로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51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등에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관하여는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「민사집행법」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280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281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283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285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286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288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같은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본문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289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290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288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부분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291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292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293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조를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가압류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는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채권자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는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 err="1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으로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채무자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는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 err="1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으로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2023. 4. 18.&gt;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이의신청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취소신청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86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棄却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抗告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마치면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그대로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유지되며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이후에는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대항요건을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상실하더라도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상실하지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일부분인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부분으로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권리가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5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⑦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촉탁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囑託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등기관의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記入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대법원규칙으로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2011. 4. 12.&gt;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⑧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비용을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청구할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⑨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금융기관등은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r>
              <a:rPr lang="en-US" altLang="ko-KR" sz="1800" kern="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kern="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시행일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: 2023. 10. 19.] </a:t>
            </a:r>
            <a:r>
              <a:rPr lang="ko-KR" altLang="ko-KR" sz="1800" kern="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kern="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dirty="0">
                <a:effectLst/>
              </a:rPr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97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4(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「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민법」에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따른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주택임대차등기의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효력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621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주택임대차등기의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효력에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갖추고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621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협력을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얻어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임대차등기를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신청서에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「부동산등기법」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호까지의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적어야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증명할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서면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일부분인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부분의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도면을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첨부하여야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2011. 4. 12., 2020. 2. 4.&gt;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주민등록을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마친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점유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占有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임대차계약증서상의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목적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주거용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건물의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賃貸借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민법」에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규정함으로써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국민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주거생활의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안정을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보장함을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25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5(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경매에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의한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임차권의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소멸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민사집행법」에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경매가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행하여진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경락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競落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소멸한다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모두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변제되지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그러하지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35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6(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확정일자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부여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및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임대차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정보제공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소재지의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읍ㆍ면사무소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주민센터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특별시ㆍ광역시ㆍ특별자치시는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제외하고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특별자치도는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ㆍ군ㆍ구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자치구를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말한다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출장소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지방법원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지원과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등기소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공증인법」에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공증인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확정일자부여기관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부여한다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확정일자부여기관은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소재지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부여일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기재한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작성하여야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전산처리정보조직을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이용할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이해관계가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확정일자부여기관에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부여일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제공을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확정일자부여기관은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거부할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체결하려는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동의를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확정일자부여기관에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정보제공을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부여받거나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제공받으려는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수수료를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기재하여야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이해관계가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확정일자부여기관에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수수료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확정일자부여사무와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정보제공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대법원규칙으로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71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7(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임대인의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정보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의무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체결할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제시하여야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부여일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체결하기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동의함으로써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갈음할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「국세징수법」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108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납세증명서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「지방세징수법」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납세증명서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체결하기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「국세징수법」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109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미납국세와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체납액의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열람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「지방세징수법」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미납지방세의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열람에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동의함으로써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갈음할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2023. 4. 18.]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00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4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임대차기간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아니하거나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미만으로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미만으로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유효함을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주장할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임대차기간이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반환받을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때까지는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임대차관계가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존속되는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362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5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삭제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&lt;1989. 12. 30.&gt;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19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6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계약의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갱신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임대차기간이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끝나기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전부터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전까지의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갱신거절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更新拒絶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계약조건을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변경하지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뜻의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동일한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조건으로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임대차기간이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끝나기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전까지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6. 9.&gt;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존속기간은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2009. 5. 8.&gt;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期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차임액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借賃額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달하도록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연체하거나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임차인으로서의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현저히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위반한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30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6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묵시적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갱신의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경우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계약의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해지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계약이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불구하고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언제든지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계약해지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契約解止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2009. 5. 8.&gt;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해지는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날부터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개월이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지나면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효력이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발생한다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91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6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계약갱신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요구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불구하고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계약갱신을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요구할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거절하지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못한다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그러하지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차임액에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이르도록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연체한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거짓이나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방법으로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서로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합의하여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보상을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제공한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轉貸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고의나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과실로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파손한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멸실되어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달성하지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못할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171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대부분을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철거하거나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재건축하기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점유를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회복할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546100" indent="-165100" algn="just">
              <a:lnSpc>
                <a:spcPts val="2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공사시기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소요기간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철거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재건축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계획을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구체적으로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고지하고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따르는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546100" indent="-165100" algn="just">
              <a:lnSpc>
                <a:spcPts val="2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건물이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노후ㆍ훼손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멸실되는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안전사고의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우려가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546100" indent="-165100" algn="just">
              <a:lnSpc>
                <a:spcPts val="2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법령에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철거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재건축이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이루어지는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직계존속ㆍ직계비속을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실제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거주하려는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9.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임차인으로서의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현저히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위반하거나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계속하기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어려운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4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적용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범위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주거용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건물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賃借住宅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사용되는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43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계약갱신요구권을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행사할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존속기간은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동일한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조건으로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계약된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증감할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거절하였음에도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불구하고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갱신요구가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거절되지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아니하였더라면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갱신되었을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만료되기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갱신거절로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입은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손해를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배상하여야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648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손해배상액은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손해배상액의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예정에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합의가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이루어지지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않는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갱신거절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월차임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낮은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비율에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단위의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전환한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환산월차임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개월분에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얻은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환산월차임과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갱신거절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환산월차임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차액의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갱신거절로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입은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손해액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802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7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차임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증감청구권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약정한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공과금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증감이나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경제사정의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변동으로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적절하지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장래에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증감을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청구할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증액청구는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약정한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증액이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이내에는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못한다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증액청구는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약정한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초과하지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못한다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특별시ㆍ광역시ㆍ특별자치시ㆍ도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특별자치도는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지역별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시장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여건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고려하여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증액청구의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상한을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조례로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달리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771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7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월차임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전환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산정률의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단위의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전환하는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전환되는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낮은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비율을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곱한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월차임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月借賃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초과할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2010. 5. 17., 2013. 8. 13., 2016. 5. 29.&gt;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은행법」에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은행에서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대출금리와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여건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고려하여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비율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한국은행에서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공시한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기준금리에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이율을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비율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812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8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보증금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중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일정액의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보호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일정액을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담보물권자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擔保物權者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보다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변제받을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권리가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경매신청의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갖추어야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항까지의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규정을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일정액의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기준은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심의를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일정액의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기준은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주택가액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가액을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못한다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2009. 5. 8.&gt;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890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8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주택임대차위원회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일정액의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기준을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심의하기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법무부에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주택임대차위원회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둔다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9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성별을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고려하여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구성한다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법무부차관이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496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임명하거나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위촉하되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호까지에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임명하거나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위촉하여야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위촉하여야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3. 23.,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법학ㆍ경제학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부동산학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전공하고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전문지식을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갖춘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사람으로서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공인된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연구기관에서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조교수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재직한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변호사ㆍ감정평가사ㆍ공인회계사ㆍ세무사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공인중개사로서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분야에서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종사하고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업무경험이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풍부한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기획재정부에서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물가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고위공무원단에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속하는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공무원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법무부에서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고위공무원단에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속하는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공무원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특정직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공무원을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국토교통부에서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주택사업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주거복지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고위공무원단에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속하는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공무원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학식과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경험이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풍부한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사람으로서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261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운영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2009. 5. 8.]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115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9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주택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임차권의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승계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상속인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가정공동생활을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혼인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권리와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상속인이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가정공동생활을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가정공동생활을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혼인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친족이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공동으로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권리와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대상자가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반대의사를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표시한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그러하지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관계에서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생긴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채권ㆍ채무는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권리의무를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귀속된다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914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10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강행규정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위반된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약정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約定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으로서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불리한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효력이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86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대항력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登記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賃借人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引渡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주민등록을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마친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제삼자에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효력이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생긴다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전입신고를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주민등록이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주택도시기금을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재원으로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저소득층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무주택자에게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주거생활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안정을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전세임대주택을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지원하는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지방자치단체의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장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선정한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입주자가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인도받고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주민등록을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마쳤을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인정되는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2015. 1. 6.&gt;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「중소기업기본법」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중소기업에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직원의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주거용으로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선정한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인도받고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주민등록을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마쳤을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변경된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선정한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새로운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인도받고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주민등록을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마친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제삼자에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효력이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생긴다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50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10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초과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차임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반환청구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증액비율을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초과하여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지급하거나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월차임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산정률을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초과하여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지급한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초과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지급된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상당금액의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반환을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청구할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15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11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일시사용을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위한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임대차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일시사용하기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임대차임이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명백한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54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12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미등기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전세에의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준용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전세계약에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전세금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098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「</a:t>
            </a:r>
            <a:r>
              <a:rPr lang="ko-KR" altLang="ko-KR" sz="1800" b="1" dirty="0" err="1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소액사건심판법」의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준용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제기하는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보증금반환청구소송에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「소액사건심판법」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176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14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주택임대차분쟁조정위원회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심의ㆍ조정하기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바에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「법률구조법」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대한법률구조공단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한국토지주택공사법」에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한국토지주택공사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한국감정원법」에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한국감정원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감정원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주택임대차분쟁조정위원회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둔다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특별시ㆍ광역시ㆍ특별자치시ㆍ도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특별자치도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시ㆍ도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지방자치단체의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실정을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고려하여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46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심의ㆍ조정한다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증감에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반환에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유지ㆍ수선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387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처리하기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두고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인력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업무담당자는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「상가건물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임대차보호법」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상가건물임대차분쟁조정위원회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제외하고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직위의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겸직하여서는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2018. 10. 16.&gt;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266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15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예산의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지원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국가는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설치ㆍ운영에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예산을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지원할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06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16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조정위원회의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구성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및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운영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포함하여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30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성별을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고려하여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구성한다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이사장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감정원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원장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지방자치단체의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임명하거나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위촉한다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185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학식과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경험이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풍부한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사람으로서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호까지에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위촉하여야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사람이어야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법학ㆍ경제학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부동산학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전공하고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대학이나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공인된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연구기관에서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부교수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재직한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판사ㆍ검사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변호사로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재직한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감정평가사ㆍ공인회계사ㆍ법무사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공인중개사로서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종사한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사회복지사업법」에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사회복지법인과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비영리법인에서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주택임대차분쟁에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상담에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종사한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지방자치단체에서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업무를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담당하는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급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공무원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학식과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경험이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풍부한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사람으로서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12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양수인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讓受人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권리를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賃貸人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지위를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매매나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경매의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목적물이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575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578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동시이행의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항변권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抗辯權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536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전문개정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2008. 3. 21.]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141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위원들이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호선한다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대표하여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총괄한다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부득이한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수행할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미리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지명한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대행한다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327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⑦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임기는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년으로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연임할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있으며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보궐위원의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임기는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전임자의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남은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임기로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⑧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재적위원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과반수의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출석과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출석위원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과반수의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찬성으로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의결한다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⑨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설치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운영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0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17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조정부의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구성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및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운영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효율적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해결을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구성된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포함되어야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장을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지명한다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심의ㆍ조정한다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주택임대차분쟁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특정하여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심의ㆍ조정을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장을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재적위원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과반수의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출석과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출석위원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과반수의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찬성으로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의결한다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설치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운영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661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18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조정위원의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결격사유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「국가공무원법」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750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19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조정위원의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신분보장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자신의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독립적으로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수행하고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주택임대차분쟁의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심리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판단에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어떠한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지시에도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구속되지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제외하고는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의사에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반하여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해촉되지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정신상의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장애로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수행할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535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20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조정위원의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제척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제척된다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배우자나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배우자이었던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사람이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분쟁사건의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분쟁사건의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친족관계에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있었던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분쟁사건에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진술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감정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법률자문을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분쟁사건에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대리인으로서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관여하거나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관여하였던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44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담당한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제척의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원인이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제척의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사건을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담당한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공정한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직무집행을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기대하기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어려운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기피신청을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기피신청에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쌍방은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불복하지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못한다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기피신청이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때까지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조정절차를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정지하여야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허가를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분쟁사건의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직무집행에서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회피할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56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21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신청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주택임대차분쟁의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소재하는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관할하는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절차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효력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분쟁조정에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안내하여야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26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어느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각하한다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6. 9.&gt;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분쟁조정사항에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법원에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제기되거나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제기된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분쟁조정사항에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민사조정법」에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조정신청이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분쟁조정사항에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조정신청이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성립된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조정신청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자체로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아님이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명백한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피신청인이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조정절차에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응하지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의사를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조사에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응하지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아니하거나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출석요구에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응하지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306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22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조정절차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신청인으로부터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조정신청을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접수한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조정절차를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개시하여야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6. 9.&gt;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조정신청을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접수하면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피신청인에게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조정신청서를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송달하여야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6. 9.&gt;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조정서류의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송달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조정절차에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보증금의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회수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법인을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보증금반환청구소송의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확정판결이나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집행권원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執行權原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경매를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집행개시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執行開始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「민사집행법」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불구하고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반대의무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反對義務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이행이나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이행의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제공을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집행개시의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요건으로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항ㆍ제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대항요건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對抗要件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임대차계약증서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법인과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사이의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임대차계약증서를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말한다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確定日字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갖춘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민사집행법」에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경매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국세징수법」에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公賣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대지를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포함한다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환가대금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換價代金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후순위권리자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後順位權利者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채권자보다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辨濟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권리가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임차주택을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양수인에게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인도하지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9439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처리기간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조정신청을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날부터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60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마쳐야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부득이한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의결을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30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연장할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단서에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연장한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연장의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연장에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통보하여야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411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24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조사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필요하다고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피신청인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이해관계인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참고인에게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출석하여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진술하게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자료나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물건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제출하도록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요구할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필요하다고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직원으로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하여금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대상물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자료에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조사하게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자료를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수집하게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직원은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권한을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표시하는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지니고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관계인에게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내보여야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특별시장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광역시장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특별자치시장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도지사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특별자치도지사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“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시ㆍ도지사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조정업무에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참고하기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인근지역의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확정일자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월차임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전환율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자료를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시ㆍ도지사는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사유가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없으면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요청에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973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25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조정을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하지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아니하는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결정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분쟁이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성질상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하기에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적당하지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아니하다고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인정하거나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부당한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인정할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아니하기로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결정하였을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사실을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6724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26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조정의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성립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①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작성한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없이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②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통지받은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통지받은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날부터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14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수락의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의사를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서면으로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표시하지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거부한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6. 9.&gt;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③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조정안을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수락한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조정안과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동일한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내용의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합의가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성립된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합의가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성립한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조정안의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내용을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조정서로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작성한다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조정위원회위원장은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대체물의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지급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부동산의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인도에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강제집행을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승낙하는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합의가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내용을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조정서에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기재하여야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414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27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집행력의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부여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강제집행을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승낙하는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내용이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기재된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조정서의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「민사집행법」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조에도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불구하고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집행력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집행권원과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효력을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가진다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청구에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주장에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670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28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비밀유지의무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사무국의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있었던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법률에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특별한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규정이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제외하고는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알게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정보를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타인에게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누설하거나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직무상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목적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외에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사용하여서는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315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29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다른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법률의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준용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운영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조정절차에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규정하지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민사조정법」을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883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30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주택임대차표준계약서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사용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주택임대차계약을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서면으로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체결할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법무부장관이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국토교통부장관과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협의하여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주택임대차표준계약서를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우선적으로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당사자가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서식을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사용하기로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합의한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그러하지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아니하다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2020. 7. 31.&gt;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273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indent="-15240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31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(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벌칙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적용에서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공무원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GoThic-Medium"/>
                <a:cs typeface="HYGoThic-Medium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의제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공무원이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주택임대차분쟁조정위원회의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위원은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「형법」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127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129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132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조까지의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규정을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공무원으로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[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본조신설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2016. 5. 29.]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105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부칙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&lt;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19356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,2023. 4. 18.&gt;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indent="-152400" algn="just">
              <a:lnSpc>
                <a:spcPts val="2000"/>
              </a:lnSpc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1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개월이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경과한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개정규정은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공포한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날부터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indent="-152400" algn="just">
              <a:lnSpc>
                <a:spcPts val="2000"/>
              </a:lnSpc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2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집행에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부분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전단의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개정규정은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전에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내려져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당시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임대인에게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송달되지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아니한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임차권등기명령에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대해서도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indent="-152400" algn="just">
              <a:lnSpc>
                <a:spcPts val="2000"/>
              </a:lnSpc>
            </a:pP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제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3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HYGoThic-Medium"/>
                <a:ea typeface="맑은 고딕" panose="020B0503020000020004" pitchFamily="34" charset="-127"/>
                <a:cs typeface="HYGoThic-Medium"/>
              </a:rPr>
              <a:t>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개정규정은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같은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개정규정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시행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임대차계약을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체결하는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적용한다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12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④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순위와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대하여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이해관계인은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경매법원이나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체납처분청에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⑤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경매법원에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「민사집행법」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152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161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조까지의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규정을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준용한다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⑥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이의신청을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받은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체납처분청은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이해관계인이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이의신청일부터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이내에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상대로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제기한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증명하면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해당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소송이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끝날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때까지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이의가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신청된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변제를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유보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留保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하고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남은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배분하여야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유보된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소송의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결과에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배분한다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개정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4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⑦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다음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각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금융기관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등이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취득한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임차인의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보증금반환채권을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계약으로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양수한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경우에는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양수한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금액의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범위에서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우선변제권을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승계한다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.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&lt;</a:t>
            </a:r>
            <a:r>
              <a:rPr lang="ko-KR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신설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 2013. 8. 13., 2015. 1. 6., 2016. 5. 29.&gt;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은행법」에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은행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중소기업은행법」에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중소기업은행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한국산업은행법」에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한국산업은행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농업협동조합법」에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농협은행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5.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수산업협동조합법」에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수협은행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36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B0B5-56CD-83FD-27A9-557E6D75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6.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우체국예금ㆍ보험에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관한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법률」에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체신관서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7.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한국주택금융공사법」에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한국주택금융공사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8.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「보험업법」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조제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항제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2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호라목의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보증보험을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보험종목으로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허가받은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보험회사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9.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「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주택도시기금법」에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따른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주택도시보증공사</a:t>
            </a:r>
            <a:endParaRPr lang="ko-KR" altLang="ko-K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34" charset="-127"/>
            </a:endParaRPr>
          </a:p>
          <a:p>
            <a:pPr marL="381000" indent="-127000" algn="just">
              <a:lnSpc>
                <a:spcPts val="2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10.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밖에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호부터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9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호까지에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준하는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것으로서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대통령령으로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정하는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HYSMyeongJo-Medium"/>
                <a:cs typeface="HYSMyeongJo-Medium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YSMyeongJo-Medium"/>
                <a:ea typeface="맑은 고딕" panose="020B0503020000020004" pitchFamily="34" charset="-127"/>
                <a:cs typeface="HYSMyeongJo-Medium"/>
              </a:rPr>
              <a:t>기관</a:t>
            </a:r>
            <a:endParaRPr lang="ko-KR" altLang="en-US" sz="1800" dirty="0">
              <a:solidFill>
                <a:srgbClr val="000000"/>
              </a:solidFill>
              <a:effectLst/>
              <a:latin typeface="HYSMyeongJo-Medium"/>
              <a:ea typeface="맑은 고딕" panose="020B0503020000020004" pitchFamily="34" charset="-127"/>
              <a:cs typeface="HYSMyeongJo-Medium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11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6003</Words>
  <Application>Microsoft Office PowerPoint</Application>
  <PresentationFormat>와이드스크린</PresentationFormat>
  <Paragraphs>263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4" baseType="lpstr">
      <vt:lpstr>HYSMyeongJo-Medium</vt:lpstr>
      <vt:lpstr>HYGoThic-Medium</vt:lpstr>
      <vt:lpstr>맑은 고딕</vt:lpstr>
      <vt:lpstr>Arial</vt:lpstr>
      <vt:lpstr>Office 테마</vt:lpstr>
      <vt:lpstr>주택임대차보호법 ( 약칭: 주택임대차법 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주택임대차보호법 ( 약칭: 주택임대차법 ) </dc:title>
  <dc:creator>민대원</dc:creator>
  <cp:lastModifiedBy>백성빈</cp:lastModifiedBy>
  <cp:revision>61</cp:revision>
  <dcterms:created xsi:type="dcterms:W3CDTF">2023-07-10T06:57:30Z</dcterms:created>
  <dcterms:modified xsi:type="dcterms:W3CDTF">2023-08-16T03:01:57Z</dcterms:modified>
</cp:coreProperties>
</file>