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25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9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590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482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2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94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049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63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4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557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28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84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0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308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5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A77482-082C-4733-805C-BAD52C8206F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4D90A6-30F1-4739-81DF-5C1C9348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2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  <p:sldLayoutId id="2147484160" r:id="rId12"/>
    <p:sldLayoutId id="2147484161" r:id="rId13"/>
    <p:sldLayoutId id="2147484162" r:id="rId14"/>
    <p:sldLayoutId id="2147484163" r:id="rId15"/>
    <p:sldLayoutId id="2147484164" r:id="rId16"/>
    <p:sldLayoutId id="21474841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130" y="1922939"/>
            <a:ext cx="9054336" cy="3126377"/>
          </a:xfrm>
        </p:spPr>
        <p:txBody>
          <a:bodyPr/>
          <a:lstStyle/>
          <a:p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RESTful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Web Service Implementation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400" y="2084177"/>
            <a:ext cx="2456906" cy="20638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76754" y="5712823"/>
            <a:ext cx="3405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lgerian" panose="04020705040A02060702" pitchFamily="82" charset="0"/>
              </a:rPr>
              <a:t>Implemented By:</a:t>
            </a:r>
          </a:p>
          <a:p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Algerian" panose="04020705040A02060702" pitchFamily="82" charset="0"/>
              </a:rPr>
              <a:t>-Bhushan Navgire</a:t>
            </a:r>
          </a:p>
          <a:p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Algerian" panose="04020705040A02060702" pitchFamily="82" charset="0"/>
              </a:rPr>
              <a:t>-</a:t>
            </a:r>
            <a:r>
              <a:rPr lang="en-US" dirty="0" err="1" smtClean="0">
                <a:solidFill>
                  <a:srgbClr val="C00000"/>
                </a:solidFill>
                <a:latin typeface="Algerian" panose="04020705040A02060702" pitchFamily="82" charset="0"/>
              </a:rPr>
              <a:t>Nazeer</a:t>
            </a:r>
            <a:r>
              <a:rPr lang="en-US" dirty="0" smtClean="0">
                <a:solidFill>
                  <a:srgbClr val="C00000"/>
                </a:solidFill>
                <a:latin typeface="Algerian" panose="04020705040A02060702" pitchFamily="82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Algerian" panose="04020705040A02060702" pitchFamily="82" charset="0"/>
              </a:rPr>
              <a:t>Budhwani</a:t>
            </a:r>
            <a:endParaRPr lang="en-US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0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969" y="3850305"/>
            <a:ext cx="1146615" cy="973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71" y="701662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Students Data Model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835045" y="1603872"/>
            <a:ext cx="1436064" cy="5050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Students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35045" y="2551004"/>
            <a:ext cx="1436064" cy="5050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Student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16717" y="4282502"/>
            <a:ext cx="1258388" cy="4193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NAME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9669" y="4283239"/>
            <a:ext cx="1258388" cy="4193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COURSE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26873" y="5380519"/>
            <a:ext cx="2399211" cy="50509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COMPUTER SCIENCE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844403" y="5380519"/>
            <a:ext cx="2407071" cy="50509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INFORMATION SYSTEMS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5553077" y="2108970"/>
            <a:ext cx="0" cy="442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2"/>
            <a:endCxn id="8" idx="0"/>
          </p:cNvCxnSpPr>
          <p:nvPr/>
        </p:nvCxnSpPr>
        <p:spPr>
          <a:xfrm rot="16200000" flipH="1">
            <a:off x="6322402" y="2286777"/>
            <a:ext cx="1227137" cy="27657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  <a:endCxn id="7" idx="0"/>
          </p:cNvCxnSpPr>
          <p:nvPr/>
        </p:nvCxnSpPr>
        <p:spPr>
          <a:xfrm flipH="1">
            <a:off x="5545911" y="3056102"/>
            <a:ext cx="7166" cy="1226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8" idx="2"/>
            <a:endCxn id="9" idx="3"/>
          </p:cNvCxnSpPr>
          <p:nvPr/>
        </p:nvCxnSpPr>
        <p:spPr>
          <a:xfrm rot="5400000">
            <a:off x="7607255" y="4921459"/>
            <a:ext cx="930439" cy="492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8" idx="2"/>
            <a:endCxn id="10" idx="1"/>
          </p:cNvCxnSpPr>
          <p:nvPr/>
        </p:nvCxnSpPr>
        <p:spPr>
          <a:xfrm rot="16200000" flipH="1">
            <a:off x="8116414" y="4905078"/>
            <a:ext cx="930439" cy="525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507" y="3810810"/>
            <a:ext cx="1146615" cy="973464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6" name="Rounded Rectangle 5"/>
          <p:cNvSpPr/>
          <p:nvPr/>
        </p:nvSpPr>
        <p:spPr>
          <a:xfrm>
            <a:off x="1214009" y="4207308"/>
            <a:ext cx="1258388" cy="41939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ID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231176" y="5247939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2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1618756" y="5247938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3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985371" y="5247938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376353" y="5247937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750924" y="5247937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69771" y="5247937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3098523" y="5242752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7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446123" y="5242753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" panose="020E0602020502020306" pitchFamily="34" charset="0"/>
              </a:rPr>
              <a:t>8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3793722" y="5247936"/>
            <a:ext cx="269213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9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4110722" y="5242752"/>
            <a:ext cx="433095" cy="2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10</a:t>
            </a:r>
            <a:endParaRPr lang="en-US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97" name="Straight Arrow Connector 96"/>
          <p:cNvCxnSpPr>
            <a:stCxn id="6" idx="2"/>
          </p:cNvCxnSpPr>
          <p:nvPr/>
        </p:nvCxnSpPr>
        <p:spPr>
          <a:xfrm>
            <a:off x="1843203" y="4626698"/>
            <a:ext cx="23210" cy="50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751450" y="5119486"/>
            <a:ext cx="3909340" cy="533057"/>
          </a:xfrm>
          <a:prstGeom prst="roundRect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Elbow Connector 111"/>
          <p:cNvCxnSpPr/>
          <p:nvPr/>
        </p:nvCxnSpPr>
        <p:spPr>
          <a:xfrm rot="5400000">
            <a:off x="3108705" y="1796488"/>
            <a:ext cx="1142378" cy="37463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1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218</TotalTime>
  <Words>29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Algerian</vt:lpstr>
      <vt:lpstr>Arial</vt:lpstr>
      <vt:lpstr>Berlin Sans FB</vt:lpstr>
      <vt:lpstr>Calibri</vt:lpstr>
      <vt:lpstr>Garamond</vt:lpstr>
      <vt:lpstr>Organic</vt:lpstr>
      <vt:lpstr>RESTful Web Service Implementation </vt:lpstr>
      <vt:lpstr>Students Data Model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Service Implementation + Docker</dc:title>
  <dc:creator>Bhushan Navgire</dc:creator>
  <cp:lastModifiedBy>Bhushan Navgire</cp:lastModifiedBy>
  <cp:revision>14</cp:revision>
  <dcterms:created xsi:type="dcterms:W3CDTF">2018-05-02T17:56:33Z</dcterms:created>
  <dcterms:modified xsi:type="dcterms:W3CDTF">2018-05-04T03:21:09Z</dcterms:modified>
</cp:coreProperties>
</file>