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2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8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4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8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8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0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1922939"/>
            <a:ext cx="9054336" cy="3126377"/>
          </a:xfrm>
        </p:spPr>
        <p:txBody>
          <a:bodyPr/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Web Service Implementation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0" y="2084177"/>
            <a:ext cx="2456906" cy="206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6754" y="5712823"/>
            <a:ext cx="340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Implemented By: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-Bhushan Navgire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Nazeer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Budhwani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9" y="3850305"/>
            <a:ext cx="1146615" cy="973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71" y="701662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Students Data Model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35045" y="1603872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5045" y="2551004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6717" y="4282502"/>
            <a:ext cx="1258388" cy="419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NAME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9669" y="4283239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COURSE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6873" y="5380519"/>
            <a:ext cx="239921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COMPUTER SCIENCE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44403" y="5380519"/>
            <a:ext cx="240707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INFORMATION SYSTEMS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553077" y="2108970"/>
            <a:ext cx="0" cy="44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8" idx="0"/>
          </p:cNvCxnSpPr>
          <p:nvPr/>
        </p:nvCxnSpPr>
        <p:spPr>
          <a:xfrm rot="16200000" flipH="1">
            <a:off x="6322402" y="2286777"/>
            <a:ext cx="1227137" cy="2765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7" idx="0"/>
          </p:cNvCxnSpPr>
          <p:nvPr/>
        </p:nvCxnSpPr>
        <p:spPr>
          <a:xfrm flipH="1">
            <a:off x="5545911" y="3056102"/>
            <a:ext cx="7166" cy="12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9" idx="3"/>
          </p:cNvCxnSpPr>
          <p:nvPr/>
        </p:nvCxnSpPr>
        <p:spPr>
          <a:xfrm rot="5400000">
            <a:off x="7607255" y="4921459"/>
            <a:ext cx="930439" cy="49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  <a:endCxn id="10" idx="1"/>
          </p:cNvCxnSpPr>
          <p:nvPr/>
        </p:nvCxnSpPr>
        <p:spPr>
          <a:xfrm rot="16200000" flipH="1">
            <a:off x="8116414" y="4905078"/>
            <a:ext cx="930439" cy="525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07" y="3810810"/>
            <a:ext cx="1146615" cy="97346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Rounded Rectangle 5"/>
          <p:cNvSpPr/>
          <p:nvPr/>
        </p:nvSpPr>
        <p:spPr>
          <a:xfrm>
            <a:off x="1214009" y="4207308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ID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31176" y="5247939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618756" y="5247938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985371" y="5247938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376353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50924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9771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098523" y="5242752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446123" y="5242753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8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793722" y="5247936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9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10722" y="5242752"/>
            <a:ext cx="433095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10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97" name="Straight Arrow Connector 96"/>
          <p:cNvCxnSpPr>
            <a:stCxn id="6" idx="2"/>
          </p:cNvCxnSpPr>
          <p:nvPr/>
        </p:nvCxnSpPr>
        <p:spPr>
          <a:xfrm>
            <a:off x="1843203" y="4626698"/>
            <a:ext cx="23210" cy="5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51450" y="5119486"/>
            <a:ext cx="3909340" cy="533057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/>
          <p:nvPr/>
        </p:nvCxnSpPr>
        <p:spPr>
          <a:xfrm rot="5400000">
            <a:off x="3108705" y="1796488"/>
            <a:ext cx="1142378" cy="3746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Berlin Sans FB</vt:lpstr>
      <vt:lpstr>Calibri</vt:lpstr>
      <vt:lpstr>Garamond</vt:lpstr>
      <vt:lpstr>Organic</vt:lpstr>
      <vt:lpstr>RESTful Web Service Implementation </vt:lpstr>
      <vt:lpstr>Students Data 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</dc:title>
  <dc:creator>Bhushan Navgire</dc:creator>
  <cp:lastModifiedBy>Bhushan Navgire</cp:lastModifiedBy>
  <cp:revision>14</cp:revision>
  <dcterms:created xsi:type="dcterms:W3CDTF">2018-05-02T17:56:33Z</dcterms:created>
  <dcterms:modified xsi:type="dcterms:W3CDTF">2018-05-04T03:36:22Z</dcterms:modified>
</cp:coreProperties>
</file>