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777C-03C1-484B-AA7F-D43D3472E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54354-505D-44C7-930F-5722849C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A92C2-8597-4C5C-A01D-0A28607B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10E0-3208-4984-89D1-05130CB3B9D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FE570-97C7-48FA-98DC-461D6682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54F4F-15D4-4AEE-BFE3-61D0EC7C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B29-33E7-4440-83E7-9E08B6E9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2FDA-F67C-49CE-942B-77544D98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E6BA3-3830-4E4F-833E-E7841A75F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7E1BE-8827-4B3A-BB94-996A17CB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10E0-3208-4984-89D1-05130CB3B9D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97C-9D93-4165-8B2B-5FC3EE5C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CF77-CFBF-4529-A435-003A031B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B29-33E7-4440-83E7-9E08B6E9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9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A354E-2C0F-467D-A55B-8D2B88551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C2552-7D84-4C36-9A29-574961BB3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3A52-02EA-4BCA-97C5-552E1979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10E0-3208-4984-89D1-05130CB3B9D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06FB-EF1F-4556-A422-7C6C0210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4BE2-4EB6-42DC-8780-57EE5CA6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B29-33E7-4440-83E7-9E08B6E9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8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625E-BF6D-4464-8619-0CE6BA5D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DF72-E3E1-4109-A432-66ADF650B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90318-EA59-4696-BD31-4A2BB9D4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10E0-3208-4984-89D1-05130CB3B9D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31E6C-2BAB-498B-8919-A575B42B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548B-BFC7-4251-B1DB-C247A89A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B29-33E7-4440-83E7-9E08B6E9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7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3D5F-2951-4E01-AF3E-73361EDC0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DDE0A-6432-43E6-A3A0-6F7B79C38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13F0A-0077-49FE-9F88-A07B31D6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10E0-3208-4984-89D1-05130CB3B9D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43960-4ACB-45FB-B1B0-2ACE4AA5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8A4C-7DFD-4AF7-8C02-C0CED2CE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B29-33E7-4440-83E7-9E08B6E9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A604-5315-4E68-A62B-FD616090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6A59F-37A4-4E7D-9D82-4E37E9413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BCD86-6B90-4AB3-A8D6-53D0A42C3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3DAA4-9B9D-4B0B-A415-BFAE7F04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10E0-3208-4984-89D1-05130CB3B9D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8EAB8-0BAD-4752-B5E7-FBD57084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94C19-6931-44EC-9C20-ABC94C34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B29-33E7-4440-83E7-9E08B6E9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C5C0-3FCB-4096-887A-F445D36C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27DCA-21F9-4A8E-B5A5-A6BF82EF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2EAEA-0C6A-4556-99C3-6E191CE0F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62C87-AEAE-4AC3-87AF-302FE9E6D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A5666-C911-4AFE-A095-739811583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CF295-31F6-45FC-AD9E-2E8F03EC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10E0-3208-4984-89D1-05130CB3B9D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7862-55E0-411A-BB21-927886B9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29F65-E762-40FF-9350-9AEB3AF3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B29-33E7-4440-83E7-9E08B6E9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9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C350-9E45-4B79-BCC1-7398ACD9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168A1-4197-4855-9B86-80B5E9F8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10E0-3208-4984-89D1-05130CB3B9D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6A768-F0DB-432A-ADFD-EBC95BC7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FBE40-B680-4F2D-BC63-D15A55DE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B29-33E7-4440-83E7-9E08B6E9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4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4D9AA-4EF4-48D2-89BC-D249D129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10E0-3208-4984-89D1-05130CB3B9D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A9E9B-1F35-46E4-A810-177E490B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F0CD7-6680-4A47-8958-2A64015D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B29-33E7-4440-83E7-9E08B6E9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9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AE43-FDF9-412F-A16A-6740D360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475C9-772F-46BC-B5F8-A3A2C442F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A0C1D-24F2-422C-A15A-F5165920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7A39D-3762-4D02-A664-A7E10148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10E0-3208-4984-89D1-05130CB3B9D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832D2-8F8B-4F86-A5F1-363DEE41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E994A-8276-4951-B0C2-A839ED13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B29-33E7-4440-83E7-9E08B6E9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4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3AAA-8E78-4812-969F-AFDFEAC3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02051-67D2-41C0-A3C6-75E324F6A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15722-4435-41E2-82C2-6FF6DBB9A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5E863-465F-428C-ACE4-65C3560E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10E0-3208-4984-89D1-05130CB3B9D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B9B55-F777-4822-8F35-DE3BBC2B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78B0C-3091-48B4-8DDF-6163D633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B29-33E7-4440-83E7-9E08B6E9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6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4C3C0-1BB2-41CC-AC30-FD9FB8FA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5AD1-AB25-4044-9148-E8064FDF1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399B3-40ED-420F-9B32-5A1B5F362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310E0-3208-4984-89D1-05130CB3B9D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8ECA-0AA9-4BC0-A177-ED8A6877B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94B0-09E2-4E1B-9F60-5E169E2EA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2AB29-33E7-4440-83E7-9E08B6E9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3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F90AA8-6A05-4520-9183-F7C0AA1C9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6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9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 Holiman-Hendrix</dc:creator>
  <cp:lastModifiedBy>Kathy Holiman-Hendrix</cp:lastModifiedBy>
  <cp:revision>1</cp:revision>
  <dcterms:created xsi:type="dcterms:W3CDTF">2021-01-04T23:39:10Z</dcterms:created>
  <dcterms:modified xsi:type="dcterms:W3CDTF">2021-01-04T23:40:48Z</dcterms:modified>
</cp:coreProperties>
</file>