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FF"/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70764-EDEB-4090-9796-D36F3768EEEB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04611-5856-4872-AB32-E55EA29F1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04611-5856-4872-AB32-E55EA29F1F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0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04611-5856-4872-AB32-E55EA29F1F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7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AEC-6795-467A-AC2B-DAD49E9B81A0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3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8E3F-E2A8-4E4C-8A55-65967046C504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2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3324-165A-42EC-AF8D-EA770DDCE235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DEE2-D857-4B4C-9B2B-DEBB4A4F0A1A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4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D97B-18E9-40CE-8E1A-0F6425E5A06F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0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B46F-023D-4D74-BE6C-FC5FD13BA3D2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6A1C-A318-4F67-B788-FF7D33804436}" type="datetime1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6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47C-89D4-4FFF-905A-BA9F2048BA5E}" type="datetime1">
              <a:rPr lang="en-US" smtClean="0"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A167-30FF-4874-9812-EAF2F313F75F}" type="datetime1">
              <a:rPr lang="en-US" smtClean="0"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0D27456-5AB2-486B-846F-B05943D4B1EB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350-6BC5-465C-A00E-E94ED9493796}" type="datetime1">
              <a:rPr lang="en-US" smtClean="0"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900BD2-C535-4A56-A518-D96C00030A76}" type="datetime1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Electrical and Computer Engineering Department University of Thessaly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5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comcast.net/~jpittman2/pacman/pacmandossier.html" TargetMode="External"/><Relationship Id="rId2" Type="http://schemas.openxmlformats.org/officeDocument/2006/relationships/hyperlink" Target="http://www.digilentinc.com/Data/Products/NEXYS3/Nexys3_r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inf-server.inf.uth.gr/courses/CE435" TargetMode="External"/><Relationship Id="rId4" Type="http://schemas.openxmlformats.org/officeDocument/2006/relationships/hyperlink" Target="http://www.digilentinc.com/Data/Products/PMOD-ACL/PmodACL_r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DESIGN OF AN INTERACTIVE GAME IN A RECONFIGURABLE PLATFORM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Skrimponis </a:t>
            </a:r>
            <a:r>
              <a:rPr lang="en-US" smtClean="0"/>
              <a:t>panagiotis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27989" y="6459786"/>
            <a:ext cx="3333742" cy="365125"/>
          </a:xfrm>
        </p:spPr>
        <p:txBody>
          <a:bodyPr/>
          <a:lstStyle/>
          <a:p>
            <a:r>
              <a:rPr lang="en-US" dirty="0" smtClean="0"/>
              <a:t>Electrical and Computer Engineering Department University of Thessaly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62" y="93725"/>
            <a:ext cx="664791" cy="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FPGA Kit	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" r="1793"/>
          <a:stretch/>
        </p:blipFill>
        <p:spPr>
          <a:xfrm>
            <a:off x="3148482" y="280690"/>
            <a:ext cx="4493722" cy="3936109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Nexys3 </a:t>
            </a:r>
            <a:r>
              <a:rPr lang="en-US" dirty="0"/>
              <a:t>circuit board is a complete, ready-to-use digital circuit development platform based on a Xilinx Spartan 6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PmodACL</a:t>
            </a:r>
            <a:r>
              <a:rPr lang="en-US" dirty="0" smtClean="0"/>
              <a:t> is a 3-axis digital accelerometer module. It uses a standard 12-pin </a:t>
            </a:r>
            <a:r>
              <a:rPr lang="en-US" dirty="0" err="1" smtClean="0"/>
              <a:t>Pmod</a:t>
            </a:r>
            <a:r>
              <a:rPr lang="en-US" dirty="0" smtClean="0"/>
              <a:t> connector and can communicate via SPI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BreadBoard</a:t>
            </a:r>
            <a:r>
              <a:rPr lang="en-US" dirty="0" smtClean="0"/>
              <a:t> </a:t>
            </a:r>
            <a:r>
              <a:rPr lang="en-US" dirty="0"/>
              <a:t>offers a ready-made solution for prototyping </a:t>
            </a:r>
            <a:r>
              <a:rPr lang="en-US" dirty="0" err="1"/>
              <a:t>breadboarded</a:t>
            </a:r>
            <a:r>
              <a:rPr lang="en-US" dirty="0"/>
              <a:t> circuits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333750" cy="365125"/>
          </a:xfrm>
        </p:spPr>
        <p:txBody>
          <a:bodyPr/>
          <a:lstStyle/>
          <a:p>
            <a:r>
              <a:rPr lang="en-US" dirty="0" smtClean="0"/>
              <a:t>Electrical and Computer Engineering Department University of Thessaly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22" y="4294090"/>
            <a:ext cx="2842564" cy="2011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06566"/>
            <a:ext cx="2616200" cy="17986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62" y="93725"/>
            <a:ext cx="664791" cy="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Pac-Man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63137"/>
            <a:ext cx="4466053" cy="5742067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control, data processing, audio and graphics </a:t>
            </a:r>
            <a:r>
              <a:rPr lang="en-US" dirty="0" smtClean="0"/>
              <a:t>are </a:t>
            </a:r>
            <a:r>
              <a:rPr lang="en-US" dirty="0"/>
              <a:t>implemented in Verilog HDL </a:t>
            </a:r>
            <a:r>
              <a:rPr lang="en-US" dirty="0" smtClean="0"/>
              <a:t>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</a:t>
            </a:r>
            <a:r>
              <a:rPr lang="en-US" dirty="0" smtClean="0"/>
              <a:t>move </a:t>
            </a:r>
            <a:r>
              <a:rPr lang="en-US" dirty="0"/>
              <a:t>Pac-Man using </a:t>
            </a:r>
            <a:r>
              <a:rPr lang="en-US" dirty="0" smtClean="0"/>
              <a:t>an accelerometer </a:t>
            </a:r>
            <a:r>
              <a:rPr lang="en-US" dirty="0"/>
              <a:t>connected via SPI interface to the board.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2952750" cy="365125"/>
          </a:xfrm>
        </p:spPr>
        <p:txBody>
          <a:bodyPr/>
          <a:lstStyle/>
          <a:p>
            <a:r>
              <a:rPr lang="en-US" dirty="0" smtClean="0"/>
              <a:t>Electrical </a:t>
            </a:r>
            <a:r>
              <a:rPr lang="en-US" dirty="0"/>
              <a:t>and Computer Engineering Department</a:t>
            </a:r>
          </a:p>
          <a:p>
            <a:r>
              <a:rPr lang="en-US" dirty="0" smtClean="0"/>
              <a:t>University of Thessaly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62" y="93725"/>
            <a:ext cx="664791" cy="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8" y="1845734"/>
            <a:ext cx="7711441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[1]: </a:t>
            </a:r>
            <a:r>
              <a:rPr lang="en-US" sz="2400" dirty="0"/>
              <a:t>Nexys 3  Reference Manual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www.digilentinc.com/Data/Products/NEXYS3/Nexys3_rm.pdf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2</a:t>
            </a:r>
            <a:r>
              <a:rPr lang="en-US" sz="2400" dirty="0" smtClean="0"/>
              <a:t>]: The Pac-Man Dossier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://home.comcast.net/~</a:t>
            </a:r>
            <a:r>
              <a:rPr lang="en-US" sz="2400" dirty="0" smtClean="0">
                <a:hlinkClick r:id="rId3"/>
              </a:rPr>
              <a:t>jpittman2/pacman/pacmandossier.html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[3]: Accelerometer Reference Manual </a:t>
            </a:r>
            <a:r>
              <a:rPr lang="en-US" sz="2400" dirty="0" smtClean="0">
                <a:hlinkClick r:id="rId4"/>
              </a:rPr>
              <a:t>http://www.digilentinc.com/Data/Products/PMOD-ACL/PmodACL_rm.pdf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[4]: Embedded Systems Lab				    </a:t>
            </a:r>
            <a:r>
              <a:rPr lang="en-US" sz="2400" dirty="0" smtClean="0">
                <a:hlinkClick r:id="rId5"/>
              </a:rPr>
              <a:t>http://inf-server.inf.uth.gr/courses/CE435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3478" y="6459785"/>
            <a:ext cx="3102761" cy="365125"/>
          </a:xfrm>
        </p:spPr>
        <p:txBody>
          <a:bodyPr/>
          <a:lstStyle/>
          <a:p>
            <a:r>
              <a:rPr lang="en-US" dirty="0" smtClean="0"/>
              <a:t>Electrical and Computer Engineering Department University of Thessaly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362" y="93725"/>
            <a:ext cx="664791" cy="66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985</TotalTime>
  <Words>140</Words>
  <Application>Microsoft Office PowerPoint</Application>
  <PresentationFormat>On-screen Show (4:3)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DESIGN OF AN INTERACTIVE GAME IN A RECONFIGURABLE PLATFORM</vt:lpstr>
      <vt:lpstr>FPGA Kit </vt:lpstr>
      <vt:lpstr>Pac-Man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INTERACTIVE GAME IN A RECONFIGURABLE PLATFORM</dc:title>
  <dc:creator>skrimponi</dc:creator>
  <cp:lastModifiedBy>Skrimponis</cp:lastModifiedBy>
  <cp:revision>39</cp:revision>
  <dcterms:created xsi:type="dcterms:W3CDTF">2006-08-16T00:00:00Z</dcterms:created>
  <dcterms:modified xsi:type="dcterms:W3CDTF">2014-03-29T10:04:15Z</dcterms:modified>
</cp:coreProperties>
</file>