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1088" y="2060848"/>
            <a:ext cx="8062912" cy="864095"/>
          </a:xfrm>
        </p:spPr>
        <p:txBody>
          <a:bodyPr/>
          <a:lstStyle/>
          <a:p>
            <a:r>
              <a:rPr lang="uk-UA" dirty="0" smtClean="0"/>
              <a:t>Курсовий проект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032" y="2924944"/>
            <a:ext cx="8712968" cy="2736304"/>
          </a:xfrm>
        </p:spPr>
        <p:txBody>
          <a:bodyPr>
            <a:normAutofit/>
          </a:bodyPr>
          <a:lstStyle/>
          <a:p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Т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ема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«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Програмна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реалізація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механізму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логічного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висновку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експертної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системи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»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  <a:t/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</a:b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Виконав: студент 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групи 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ПЗ-16-1 </a:t>
            </a:r>
            <a:r>
              <a:rPr lang="uk-UA" sz="2000" dirty="0" err="1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Вайчекаускас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С.К.</a:t>
            </a:r>
            <a:endParaRPr lang="uk-UA" sz="2000" dirty="0" smtClean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uk-UA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uk-UA" dirty="0"/>
              <a:t>Тема </a:t>
            </a:r>
            <a:r>
              <a:rPr lang="uk-UA" dirty="0" smtClean="0"/>
              <a:t>курсового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80320"/>
          </a:xfrm>
        </p:spPr>
        <p:txBody>
          <a:bodyPr>
            <a:noAutofit/>
          </a:bodyPr>
          <a:lstStyle/>
          <a:p>
            <a:pPr algn="just"/>
            <a:r>
              <a:rPr lang="ru-RU" sz="2400" dirty="0" err="1" smtClean="0"/>
              <a:t>Програмна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реалізація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механізму</a:t>
            </a:r>
            <a:r>
              <a:rPr lang="ru-RU" sz="2400" dirty="0" smtClean="0"/>
              <a:t> </a:t>
            </a:r>
            <a:r>
              <a:rPr lang="ru-RU" sz="2400" dirty="0" err="1" smtClean="0"/>
              <a:t>логічного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висновку</a:t>
            </a:r>
            <a:r>
              <a:rPr lang="ru-RU" sz="2400" dirty="0" smtClean="0"/>
              <a:t> </a:t>
            </a:r>
            <a:r>
              <a:rPr lang="ru-RU" sz="2400" dirty="0" err="1" smtClean="0"/>
              <a:t>експертної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системи</a:t>
            </a:r>
            <a:r>
              <a:rPr lang="ru-RU" sz="2400" dirty="0" smtClean="0"/>
              <a:t> </a:t>
            </a:r>
            <a:r>
              <a:rPr lang="uk-UA" sz="2400" dirty="0" smtClean="0"/>
              <a:t>— </a:t>
            </a:r>
            <a:r>
              <a:rPr lang="uk-UA" sz="2400" dirty="0"/>
              <a:t>це майже необхідність, бо програмування на даний момент є невід’ємною, рушійною та інноваційною галуззю сучасного життя, тому, </a:t>
            </a:r>
            <a:r>
              <a:rPr lang="uk-UA" sz="2400" dirty="0" smtClean="0"/>
              <a:t>автоматизація</a:t>
            </a:r>
            <a:r>
              <a:rPr lang="uk-UA" sz="2400" dirty="0" smtClean="0"/>
              <a:t> </a:t>
            </a:r>
            <a:r>
              <a:rPr lang="uk-UA" sz="2400" dirty="0" smtClean="0"/>
              <a:t>та</a:t>
            </a:r>
            <a:r>
              <a:rPr lang="uk-UA" sz="2400" dirty="0" smtClean="0"/>
              <a:t> спрощення формування інтегрованих навчальних планів буде вести до покращення контролю якості та рівня освіти.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560840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88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Засоби </a:t>
            </a:r>
            <a:r>
              <a:rPr lang="uk-UA" dirty="0"/>
              <a:t>реалізації</a:t>
            </a:r>
          </a:p>
        </p:txBody>
      </p:sp>
      <p:pic>
        <p:nvPicPr>
          <p:cNvPr id="5122" name="Picture 2" descr="Картинки по запросу логотип q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1584176" cy="11620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75856" y="2564904"/>
            <a:ext cx="51845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Середовищем розробки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Qt Creator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5124" name="Picture 4" descr="Картинки по запросу логотип c++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84784"/>
            <a:ext cx="1224136" cy="1376133"/>
          </a:xfrm>
          <a:prstGeom prst="rect">
            <a:avLst/>
          </a:prstGeom>
          <a:noFill/>
        </p:spPr>
      </p:pic>
      <p:pic>
        <p:nvPicPr>
          <p:cNvPr id="5126" name="Picture 6" descr="Картинки по запросу логотип c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01008"/>
            <a:ext cx="2304256" cy="1437910"/>
          </a:xfrm>
          <a:prstGeom prst="rect">
            <a:avLst/>
          </a:prstGeom>
          <a:noFill/>
        </p:spPr>
      </p:pic>
      <p:sp>
        <p:nvSpPr>
          <p:cNvPr id="5134" name="AutoShape 14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6" name="AutoShape 16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8" name="Picture 18" descr="Картинки по запросу логотип my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725144"/>
            <a:ext cx="2088232" cy="1288649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2411760" y="155679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якості мови програмування було обрано С++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71800" y="371703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Мовою опису зовнішнього вигляду програми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CSS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707904" y="4797152"/>
            <a:ext cx="543609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Для організації бази даних було обрано СУБД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MySQL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Server 8.0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</a:t>
            </a:r>
            <a:r>
              <a:rPr lang="uk-UA" dirty="0"/>
              <a:t>таблиця бази даних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У ході виконання дипломного проекту було спроектовано та реалізовано наступні таблиці бази </a:t>
            </a:r>
            <a:r>
              <a:rPr lang="uk-UA" dirty="0" smtClean="0"/>
              <a:t>даних</a:t>
            </a:r>
            <a:r>
              <a:rPr lang="en-US" dirty="0" smtClean="0"/>
              <a:t> </a:t>
            </a:r>
            <a:r>
              <a:rPr lang="uk-UA" dirty="0" smtClean="0"/>
              <a:t>проектів:</a:t>
            </a:r>
            <a:endParaRPr lang="uk-UA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Discipline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Module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Competence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Conformity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Question</a:t>
            </a:r>
            <a:endParaRPr lang="uk-UA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Type_compet</a:t>
            </a:r>
            <a:endParaRPr lang="uk-UA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23168"/>
            <a:ext cx="3497957" cy="54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2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pPr algn="ctr"/>
            <a:r>
              <a:rPr lang="uk-UA" dirty="0"/>
              <a:t>Функціонал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uk-UA" sz="2400" dirty="0" smtClean="0"/>
              <a:t>Програмний</a:t>
            </a:r>
            <a:r>
              <a:rPr lang="ru-RU" sz="2400" dirty="0" smtClean="0"/>
              <a:t> </a:t>
            </a:r>
            <a:r>
              <a:rPr lang="ru-RU" sz="2400" dirty="0"/>
              <a:t>продукт </a:t>
            </a:r>
            <a:r>
              <a:rPr lang="uk-UA" sz="2400" dirty="0" err="1" smtClean="0"/>
              <a:t>нада</a:t>
            </a:r>
            <a:r>
              <a:rPr lang="ru-RU" sz="2400" dirty="0" smtClean="0"/>
              <a:t>є </a:t>
            </a:r>
            <a:r>
              <a:rPr lang="uk-UA" sz="2400" dirty="0" smtClean="0"/>
              <a:t>наступний функціонал:</a:t>
            </a:r>
          </a:p>
          <a:p>
            <a:pPr lvl="0"/>
            <a:r>
              <a:rPr lang="uk-UA" sz="2400" dirty="0" smtClean="0"/>
              <a:t>Розрахунок модулів для </a:t>
            </a:r>
            <a:r>
              <a:rPr lang="uk-UA" sz="2400" dirty="0" err="1" smtClean="0"/>
              <a:t>перезарахування</a:t>
            </a:r>
            <a:r>
              <a:rPr lang="uk-UA" sz="2400" dirty="0" smtClean="0"/>
              <a:t>;</a:t>
            </a:r>
            <a:endParaRPr lang="uk-UA" sz="2400" dirty="0"/>
          </a:p>
          <a:p>
            <a:pPr lvl="0"/>
            <a:r>
              <a:rPr lang="uk-UA" sz="2400" dirty="0" smtClean="0"/>
              <a:t>Формування та виведення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модулів, предметів та кредитів; </a:t>
            </a:r>
            <a:endParaRPr lang="uk-UA" sz="2400" dirty="0" smtClean="0"/>
          </a:p>
          <a:p>
            <a:pPr lvl="0"/>
            <a:r>
              <a:rPr lang="uk-UA" sz="2400" dirty="0" smtClean="0"/>
              <a:t>Формування тестів для вступних екзаменів на основі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модулів;</a:t>
            </a:r>
            <a:endParaRPr lang="uk-UA" sz="2400" dirty="0" smtClean="0"/>
          </a:p>
          <a:p>
            <a:r>
              <a:rPr lang="uk-UA" sz="2400" dirty="0" smtClean="0"/>
              <a:t>Налаштування інтерфейсу за бажанням користувача.</a:t>
            </a:r>
            <a:endParaRPr lang="uk-UA" sz="2400" dirty="0"/>
          </a:p>
          <a:p>
            <a:pPr marL="64008" indent="0">
              <a:buNone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2276872"/>
            <a:ext cx="10018713" cy="31242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19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Програма може бути корисною та актуальною для використання у вищих навчальних закладах, оскільки може в декілька раз пришвидшити та спростити побудову індивідуальних навчальних планів та питань для складання вступних фахових екзаменів</a:t>
            </a:r>
            <a:r>
              <a:rPr lang="uk-UA" sz="2800" dirty="0" smtClean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1245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6984776" cy="1399032"/>
          </a:xfrm>
        </p:spPr>
        <p:txBody>
          <a:bodyPr>
            <a:noAutofit/>
          </a:bodyPr>
          <a:lstStyle/>
          <a:p>
            <a:r>
              <a:rPr lang="uk-UA" sz="6000" dirty="0" smtClean="0"/>
              <a:t>Дякую за увагу!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21510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136</TotalTime>
  <Words>198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Курсовий проект</vt:lpstr>
      <vt:lpstr>Тема курсового проекту</vt:lpstr>
      <vt:lpstr>Засоби реалізації</vt:lpstr>
      <vt:lpstr>ER-таблиця бази даних</vt:lpstr>
      <vt:lpstr>Функціонал</vt:lpstr>
      <vt:lpstr>Висновки</vt:lpstr>
      <vt:lpstr>Дякую за увагу!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 Явтушенко</dc:creator>
  <cp:lastModifiedBy>Станислав Вайчекаускас</cp:lastModifiedBy>
  <cp:revision>15</cp:revision>
  <dcterms:created xsi:type="dcterms:W3CDTF">2019-06-24T19:14:02Z</dcterms:created>
  <dcterms:modified xsi:type="dcterms:W3CDTF">2019-11-29T10:19:38Z</dcterms:modified>
</cp:coreProperties>
</file>