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4" autoAdjust="0"/>
  </p:normalViewPr>
  <p:slideViewPr>
    <p:cSldViewPr>
      <p:cViewPr>
        <p:scale>
          <a:sx n="75" d="100"/>
          <a:sy n="75" d="100"/>
        </p:scale>
        <p:origin x="-123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uk-UA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9125785-1432-482B-B080-455B9F31E59E}" type="datetimeFigureOut">
              <a:rPr lang="uk-UA" smtClean="0"/>
              <a:pPr/>
              <a:t>29.11.2019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uk-UA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52A03D-C4AE-47B7-ADC6-0026B3F275CC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1088" y="2060848"/>
            <a:ext cx="8062912" cy="864095"/>
          </a:xfrm>
        </p:spPr>
        <p:txBody>
          <a:bodyPr/>
          <a:lstStyle/>
          <a:p>
            <a:r>
              <a:rPr lang="uk-UA" dirty="0" smtClean="0"/>
              <a:t>Курсовий проект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1032" y="2924944"/>
            <a:ext cx="8712968" cy="2736304"/>
          </a:xfrm>
        </p:spPr>
        <p:txBody>
          <a:bodyPr>
            <a:normAutofit/>
          </a:bodyPr>
          <a:lstStyle/>
          <a:p>
            <a:r>
              <a:rPr lang="uk-UA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Т</a:t>
            </a:r>
            <a:r>
              <a:rPr lang="uk-UA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ема</a:t>
            </a:r>
            <a:r>
              <a:rPr lang="uk-UA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uk-UA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«</a:t>
            </a:r>
            <a:r>
              <a:rPr lang="ru-RU" dirty="0" err="1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Програмна</a:t>
            </a:r>
            <a:r>
              <a:rPr lang="ru-RU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реалізація</a:t>
            </a:r>
            <a:r>
              <a:rPr lang="ru-RU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механізму</a:t>
            </a:r>
            <a:r>
              <a:rPr lang="ru-RU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логічного</a:t>
            </a:r>
            <a:r>
              <a:rPr lang="ru-RU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висновку</a:t>
            </a:r>
            <a:r>
              <a:rPr lang="ru-RU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експертної</a:t>
            </a:r>
            <a:r>
              <a:rPr lang="ru-RU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системи</a:t>
            </a:r>
            <a:r>
              <a:rPr lang="uk-UA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»</a:t>
            </a:r>
            <a:r>
              <a:rPr lang="uk-UA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uk-UA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uk-UA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</a:rPr>
              <a:t/>
            </a:r>
            <a:br>
              <a:rPr lang="uk-UA" dirty="0" smtClean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</a:rPr>
            </a:br>
            <a:r>
              <a:rPr lang="uk-UA" sz="2000" dirty="0" smtClean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Виконав: студент </a:t>
            </a:r>
            <a:r>
              <a:rPr lang="uk-UA" sz="2000" dirty="0" smtClean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групи </a:t>
            </a:r>
            <a:r>
              <a:rPr lang="uk-UA" sz="2000" dirty="0" smtClean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ПЗ-16-1 </a:t>
            </a:r>
            <a:r>
              <a:rPr lang="uk-UA" sz="2000" dirty="0" err="1" smtClean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Вайчекаускас</a:t>
            </a:r>
            <a:r>
              <a:rPr lang="uk-UA" sz="2000" dirty="0" smtClean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С.К.</a:t>
            </a:r>
            <a:endParaRPr lang="uk-UA" sz="2000" dirty="0" smtClean="0"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solidFill>
                <a:schemeClr val="tx1"/>
              </a:solidFill>
            </a:endParaRPr>
          </a:p>
          <a:p>
            <a:endParaRPr lang="uk-UA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022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17290"/>
          </a:xfrm>
        </p:spPr>
        <p:txBody>
          <a:bodyPr/>
          <a:lstStyle/>
          <a:p>
            <a:r>
              <a:rPr lang="uk-UA" dirty="0"/>
              <a:t>Тема </a:t>
            </a:r>
            <a:r>
              <a:rPr lang="uk-UA" dirty="0" smtClean="0"/>
              <a:t>курсового проекту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880320"/>
          </a:xfrm>
        </p:spPr>
        <p:txBody>
          <a:bodyPr>
            <a:noAutofit/>
          </a:bodyPr>
          <a:lstStyle/>
          <a:p>
            <a:pPr algn="just"/>
            <a:r>
              <a:rPr lang="ru-RU" sz="2400" dirty="0" err="1" smtClean="0"/>
              <a:t>Програмна</a:t>
            </a:r>
            <a:r>
              <a:rPr lang="ru-RU" sz="2400" dirty="0" smtClean="0"/>
              <a:t> </a:t>
            </a:r>
            <a:r>
              <a:rPr lang="ru-RU" sz="2400" dirty="0" err="1" smtClean="0"/>
              <a:t>реалізація</a:t>
            </a:r>
            <a:r>
              <a:rPr lang="ru-RU" sz="2400" dirty="0" smtClean="0"/>
              <a:t> </a:t>
            </a:r>
            <a:r>
              <a:rPr lang="ru-RU" sz="2400" dirty="0" err="1" smtClean="0"/>
              <a:t>механізму</a:t>
            </a:r>
            <a:r>
              <a:rPr lang="ru-RU" sz="2400" dirty="0" smtClean="0"/>
              <a:t> </a:t>
            </a:r>
            <a:r>
              <a:rPr lang="ru-RU" sz="2400" dirty="0" err="1" smtClean="0"/>
              <a:t>логічного</a:t>
            </a:r>
            <a:r>
              <a:rPr lang="ru-RU" sz="2400" dirty="0" smtClean="0"/>
              <a:t> </a:t>
            </a:r>
            <a:r>
              <a:rPr lang="ru-RU" sz="2400" dirty="0" err="1" smtClean="0"/>
              <a:t>висновку</a:t>
            </a:r>
            <a:r>
              <a:rPr lang="ru-RU" sz="2400" dirty="0" smtClean="0"/>
              <a:t> </a:t>
            </a:r>
            <a:r>
              <a:rPr lang="ru-RU" sz="2400" dirty="0" err="1" smtClean="0"/>
              <a:t>експертної</a:t>
            </a:r>
            <a:r>
              <a:rPr lang="ru-RU" sz="2400" dirty="0" smtClean="0"/>
              <a:t> </a:t>
            </a:r>
            <a:r>
              <a:rPr lang="ru-RU" sz="2400" dirty="0" err="1" smtClean="0"/>
              <a:t>системи</a:t>
            </a:r>
            <a:r>
              <a:rPr lang="ru-RU" sz="2400" dirty="0" smtClean="0"/>
              <a:t> </a:t>
            </a:r>
            <a:r>
              <a:rPr lang="uk-UA" sz="2400" dirty="0" smtClean="0"/>
              <a:t>— </a:t>
            </a:r>
            <a:r>
              <a:rPr lang="uk-UA" sz="2400" dirty="0"/>
              <a:t>це майже необхідність, бо програмування на даний момент є невід’ємною, рушійною та інноваційною галуззю сучасного життя, тому, </a:t>
            </a:r>
            <a:r>
              <a:rPr lang="uk-UA" sz="2400" dirty="0" smtClean="0"/>
              <a:t>автоматизація</a:t>
            </a:r>
            <a:r>
              <a:rPr lang="uk-UA" sz="2400" dirty="0" smtClean="0"/>
              <a:t> </a:t>
            </a:r>
            <a:r>
              <a:rPr lang="uk-UA" sz="2400" dirty="0" smtClean="0"/>
              <a:t>та</a:t>
            </a:r>
            <a:r>
              <a:rPr lang="uk-UA" sz="2400" dirty="0" smtClean="0"/>
              <a:t> спрощення формування інтегрованих навчальних планів буде вести до покращення контролю якості та рівня освіти.</a:t>
            </a:r>
            <a:endParaRPr lang="uk-UA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65104"/>
            <a:ext cx="7560840" cy="230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9881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Засоби </a:t>
            </a:r>
            <a:r>
              <a:rPr lang="uk-UA" dirty="0"/>
              <a:t>реалізації</a:t>
            </a:r>
          </a:p>
        </p:txBody>
      </p:sp>
      <p:pic>
        <p:nvPicPr>
          <p:cNvPr id="5122" name="Picture 2" descr="Картинки по запросу логотип q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492896"/>
            <a:ext cx="1584176" cy="1162095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3275856" y="2564904"/>
            <a:ext cx="518457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uk-UA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Середовищем розробки було обрано </a:t>
            </a:r>
            <a:r>
              <a:rPr lang="en-US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Qt Creator</a:t>
            </a:r>
            <a:endParaRPr lang="ru-RU" sz="28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pic>
        <p:nvPicPr>
          <p:cNvPr id="5124" name="Picture 4" descr="Картинки по запросу логотип c++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7" y="1484784"/>
            <a:ext cx="1224136" cy="1376133"/>
          </a:xfrm>
          <a:prstGeom prst="rect">
            <a:avLst/>
          </a:prstGeom>
          <a:noFill/>
        </p:spPr>
      </p:pic>
      <p:pic>
        <p:nvPicPr>
          <p:cNvPr id="5126" name="Picture 6" descr="Картинки по запросу логотип c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501008"/>
            <a:ext cx="2304256" cy="1437910"/>
          </a:xfrm>
          <a:prstGeom prst="rect">
            <a:avLst/>
          </a:prstGeom>
          <a:noFill/>
        </p:spPr>
      </p:pic>
      <p:sp>
        <p:nvSpPr>
          <p:cNvPr id="5134" name="AutoShape 14" descr="Картинки по запросу логотип mysq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36" name="AutoShape 16" descr="Картинки по запросу логотип mysq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38" name="Picture 18" descr="Картинки по запросу логотип mysq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4725144"/>
            <a:ext cx="2088232" cy="1288649"/>
          </a:xfrm>
          <a:prstGeom prst="rect">
            <a:avLst/>
          </a:prstGeom>
          <a:noFill/>
        </p:spPr>
      </p:pic>
      <p:sp>
        <p:nvSpPr>
          <p:cNvPr id="15" name="Прямоугольник 14"/>
          <p:cNvSpPr/>
          <p:nvPr/>
        </p:nvSpPr>
        <p:spPr>
          <a:xfrm>
            <a:off x="2411760" y="1556792"/>
            <a:ext cx="658822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uk-UA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 якості мови програмування було обрано С++</a:t>
            </a:r>
            <a:endParaRPr lang="ru-RU" sz="28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771800" y="3717032"/>
            <a:ext cx="658822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uk-UA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Мовою опису зовнішнього вигляду програми було обрано </a:t>
            </a:r>
            <a:r>
              <a:rPr lang="en-US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CSS</a:t>
            </a:r>
            <a:endParaRPr lang="ru-RU" sz="28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707904" y="4797152"/>
            <a:ext cx="5436096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uk-UA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Для організації бази даних було обрано СУБД </a:t>
            </a:r>
            <a:r>
              <a:rPr lang="en-US" sz="2800" b="1" cap="none" spc="0" dirty="0" err="1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MySQL</a:t>
            </a:r>
            <a:r>
              <a:rPr lang="en-US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 Server 8.0</a:t>
            </a:r>
            <a:endParaRPr lang="ru-RU" sz="28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48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ER-</a:t>
            </a:r>
            <a:r>
              <a:rPr lang="uk-UA" dirty="0"/>
              <a:t>таблиця бази даних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1484784"/>
            <a:ext cx="2880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dirty="0"/>
              <a:t>У ході виконання дипломного проекту було спроектовано та реалізовано наступні таблиці бази </a:t>
            </a:r>
            <a:r>
              <a:rPr lang="uk-UA" dirty="0" smtClean="0"/>
              <a:t>даних</a:t>
            </a:r>
            <a:r>
              <a:rPr lang="en-US" dirty="0" smtClean="0"/>
              <a:t> </a:t>
            </a:r>
            <a:r>
              <a:rPr lang="uk-UA" dirty="0" smtClean="0"/>
              <a:t>проектів:</a:t>
            </a:r>
            <a:endParaRPr lang="uk-UA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Discipline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Module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Competence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Conformity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Question</a:t>
            </a:r>
            <a:endParaRPr lang="uk-UA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err="1" smtClean="0"/>
              <a:t>Type_compet</a:t>
            </a:r>
            <a:endParaRPr lang="uk-UA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323168"/>
            <a:ext cx="3497957" cy="541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9288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txBody>
          <a:bodyPr/>
          <a:lstStyle/>
          <a:p>
            <a:pPr algn="ctr"/>
            <a:r>
              <a:rPr lang="uk-UA" dirty="0"/>
              <a:t>Функціонал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8056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uk-UA" sz="2400" dirty="0" smtClean="0"/>
              <a:t>Програмний</a:t>
            </a:r>
            <a:r>
              <a:rPr lang="ru-RU" sz="2400" dirty="0" smtClean="0"/>
              <a:t> </a:t>
            </a:r>
            <a:r>
              <a:rPr lang="ru-RU" sz="2400" dirty="0"/>
              <a:t>продукт </a:t>
            </a:r>
            <a:r>
              <a:rPr lang="uk-UA" sz="2400" dirty="0" err="1" smtClean="0"/>
              <a:t>нада</a:t>
            </a:r>
            <a:r>
              <a:rPr lang="ru-RU" sz="2400" dirty="0" smtClean="0"/>
              <a:t>є </a:t>
            </a:r>
            <a:r>
              <a:rPr lang="uk-UA" sz="2400" dirty="0" smtClean="0"/>
              <a:t>наступний функціонал:</a:t>
            </a:r>
          </a:p>
          <a:p>
            <a:pPr lvl="0"/>
            <a:r>
              <a:rPr lang="uk-UA" sz="2400" dirty="0" smtClean="0"/>
              <a:t>Розрахунок модулів для </a:t>
            </a:r>
            <a:r>
              <a:rPr lang="uk-UA" sz="2400" dirty="0" err="1" smtClean="0"/>
              <a:t>перезарахування</a:t>
            </a:r>
            <a:r>
              <a:rPr lang="uk-UA" sz="2400" dirty="0" smtClean="0"/>
              <a:t>;</a:t>
            </a:r>
            <a:endParaRPr lang="uk-UA" sz="2400" dirty="0"/>
          </a:p>
          <a:p>
            <a:pPr lvl="0"/>
            <a:r>
              <a:rPr lang="uk-UA" sz="2400" dirty="0" smtClean="0"/>
              <a:t>Формування та виведення </a:t>
            </a:r>
            <a:r>
              <a:rPr lang="uk-UA" sz="2400" dirty="0" err="1" smtClean="0"/>
              <a:t>перезарахованих</a:t>
            </a:r>
            <a:r>
              <a:rPr lang="uk-UA" sz="2400" dirty="0" smtClean="0"/>
              <a:t> модулів, предметів та кредитів; </a:t>
            </a:r>
            <a:endParaRPr lang="uk-UA" sz="2400" dirty="0" smtClean="0"/>
          </a:p>
          <a:p>
            <a:pPr lvl="0"/>
            <a:r>
              <a:rPr lang="uk-UA" sz="2400" dirty="0" smtClean="0"/>
              <a:t>Формування тестів для вступних екзаменів на основі </a:t>
            </a:r>
            <a:r>
              <a:rPr lang="uk-UA" sz="2400" dirty="0" err="1" smtClean="0"/>
              <a:t>перезарахованих</a:t>
            </a:r>
            <a:r>
              <a:rPr lang="uk-UA" sz="2400" dirty="0" smtClean="0"/>
              <a:t> модулів;</a:t>
            </a:r>
            <a:endParaRPr lang="uk-UA" sz="2400" dirty="0" smtClean="0"/>
          </a:p>
          <a:p>
            <a:r>
              <a:rPr lang="uk-UA" sz="2400" dirty="0" smtClean="0"/>
              <a:t>Налаштування інтерфейсу за бажанням користувача.</a:t>
            </a:r>
            <a:endParaRPr lang="uk-UA" sz="2400" dirty="0"/>
          </a:p>
          <a:p>
            <a:pPr marL="64008" indent="0">
              <a:buNone/>
            </a:pPr>
            <a:endParaRPr lang="en-US" sz="2400" dirty="0" smtClean="0"/>
          </a:p>
          <a:p>
            <a:endParaRPr lang="ru-RU" sz="24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2276872"/>
            <a:ext cx="10018713" cy="312420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9190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Висновки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70024"/>
          </a:xfrm>
        </p:spPr>
        <p:txBody>
          <a:bodyPr>
            <a:normAutofit/>
          </a:bodyPr>
          <a:lstStyle/>
          <a:p>
            <a:pPr algn="just"/>
            <a:r>
              <a:rPr lang="uk-UA" sz="2800" dirty="0" smtClean="0"/>
              <a:t>Програма може бути корисною та актуальною для використання у вищих навчальних закладах, оскільки може в декілька раз пришвидшити та спростити побудову індивідуальних навчальних планів та питань для складання вступних фахових екзаменів</a:t>
            </a:r>
            <a:r>
              <a:rPr lang="uk-UA" sz="2800" dirty="0" smtClean="0"/>
              <a:t>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xmlns="" val="12455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2492896"/>
            <a:ext cx="6984776" cy="1399032"/>
          </a:xfrm>
        </p:spPr>
        <p:txBody>
          <a:bodyPr>
            <a:noAutofit/>
          </a:bodyPr>
          <a:lstStyle/>
          <a:p>
            <a:r>
              <a:rPr lang="uk-UA" sz="6000" dirty="0" smtClean="0"/>
              <a:t>Дякую за увагу!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xmlns="" val="21510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138</TotalTime>
  <Words>198</Words>
  <Application>Microsoft Office PowerPoint</Application>
  <PresentationFormat>Экран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Яркая</vt:lpstr>
      <vt:lpstr>Курсовий проект</vt:lpstr>
      <vt:lpstr>Тема курсового проекту</vt:lpstr>
      <vt:lpstr>Засоби реалізації</vt:lpstr>
      <vt:lpstr>ER-таблиця бази даних</vt:lpstr>
      <vt:lpstr>Функціонал</vt:lpstr>
      <vt:lpstr>Висновки</vt:lpstr>
      <vt:lpstr>Дякую за увагу!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Яна Явтушенко</dc:creator>
  <cp:lastModifiedBy>Станислав Вайчекаускас</cp:lastModifiedBy>
  <cp:revision>15</cp:revision>
  <dcterms:created xsi:type="dcterms:W3CDTF">2019-06-24T19:14:02Z</dcterms:created>
  <dcterms:modified xsi:type="dcterms:W3CDTF">2019-11-29T10:20:57Z</dcterms:modified>
</cp:coreProperties>
</file>