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/>
    <p:restoredTop sz="96327"/>
  </p:normalViewPr>
  <p:slideViewPr>
    <p:cSldViewPr snapToGrid="0">
      <p:cViewPr varScale="1">
        <p:scale>
          <a:sx n="110" d="100"/>
          <a:sy n="110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Command Line</a:t>
            </a:r>
            <a:br>
              <a:rPr lang="en-US" dirty="0"/>
            </a:br>
            <a:r>
              <a:rPr lang="en-US" dirty="0"/>
              <a:t>Interface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en-US" dirty="0"/>
              <a:t>TERMINAL /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pic>
        <p:nvPicPr>
          <p:cNvPr id="1026" name="Picture 2" descr="Command Line for Beginners – How to Use the Terminal Like a Pro [Full  Handbook]">
            <a:extLst>
              <a:ext uri="{FF2B5EF4-FFF2-40B4-BE49-F238E27FC236}">
                <a16:creationId xmlns:a16="http://schemas.microsoft.com/office/drawing/2014/main" id="{31FC073A-63C5-1B8A-D8B9-9D0FF501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39" y="1461360"/>
            <a:ext cx="5646513" cy="422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 err="1"/>
              <a:t>rmdir</a:t>
            </a:r>
            <a:r>
              <a:rPr lang="en-US" b="1" dirty="0"/>
              <a:t> </a:t>
            </a:r>
            <a:r>
              <a:rPr lang="en-US" dirty="0"/>
              <a:t>(MAC and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remove an existing </a:t>
            </a:r>
            <a:r>
              <a:rPr lang="en-US" sz="1400" b="1" dirty="0"/>
              <a:t>empty</a:t>
            </a:r>
            <a:r>
              <a:rPr lang="en-US" sz="1400" dirty="0"/>
              <a:t> directory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double quotes for directories named with multiple words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dirty="0"/>
              <a:t>EXAMPLE/ </a:t>
            </a:r>
            <a:r>
              <a:rPr lang="en-US" sz="1200" dirty="0" err="1"/>
              <a:t>rmdir</a:t>
            </a:r>
            <a:r>
              <a:rPr lang="en-US" sz="1200" dirty="0"/>
              <a:t> “New Folder”</a:t>
            </a:r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endParaRPr lang="en-US" sz="1200" dirty="0"/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You can also use </a:t>
            </a:r>
            <a:r>
              <a:rPr lang="en-US" sz="1400" b="1" dirty="0" err="1"/>
              <a:t>rd</a:t>
            </a:r>
            <a:r>
              <a:rPr lang="en-US" sz="1400" b="1" dirty="0"/>
              <a:t> </a:t>
            </a:r>
            <a:r>
              <a:rPr lang="en-US" sz="1400" dirty="0"/>
              <a:t>command to remove an existing </a:t>
            </a:r>
            <a:r>
              <a:rPr lang="en-US" sz="1400" b="1" dirty="0"/>
              <a:t>empty</a:t>
            </a:r>
            <a:r>
              <a:rPr lang="en-US" sz="1400" dirty="0"/>
              <a:t> directory </a:t>
            </a:r>
            <a:r>
              <a:rPr lang="en-US" sz="1400" b="1" dirty="0"/>
              <a:t>(WINDOWS)</a:t>
            </a:r>
            <a:endParaRPr lang="en-US" sz="1400" dirty="0"/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endParaRPr lang="en-US" sz="1200" dirty="0"/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200" dirty="0"/>
              <a:t>use </a:t>
            </a:r>
            <a:r>
              <a:rPr lang="en-US" sz="1200" b="1" dirty="0"/>
              <a:t>rm –rf (MAC) </a:t>
            </a:r>
            <a:r>
              <a:rPr lang="en-US" sz="1200" dirty="0"/>
              <a:t>command to remove an existing </a:t>
            </a:r>
            <a:r>
              <a:rPr lang="en-US" sz="1200" b="1" dirty="0"/>
              <a:t>non-empty</a:t>
            </a:r>
            <a:r>
              <a:rPr lang="en-US" sz="1200" dirty="0"/>
              <a:t> directory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200" dirty="0"/>
              <a:t>use </a:t>
            </a:r>
            <a:r>
              <a:rPr lang="en-US" sz="1200" b="1" dirty="0" err="1"/>
              <a:t>rmdir</a:t>
            </a:r>
            <a:r>
              <a:rPr lang="en-US" sz="1200" b="1" dirty="0"/>
              <a:t> /s </a:t>
            </a:r>
            <a:r>
              <a:rPr lang="en-US" sz="1200" dirty="0"/>
              <a:t>or</a:t>
            </a:r>
            <a:r>
              <a:rPr lang="en-US" sz="1200" b="1" dirty="0"/>
              <a:t> </a:t>
            </a:r>
            <a:r>
              <a:rPr lang="en-US" sz="1200" b="1" dirty="0" err="1"/>
              <a:t>rmdir</a:t>
            </a:r>
            <a:r>
              <a:rPr lang="en-US" sz="1200" b="1" dirty="0"/>
              <a:t> /s /q (WINDOWS) </a:t>
            </a:r>
            <a:r>
              <a:rPr lang="en-US" sz="1200" dirty="0"/>
              <a:t>command to remove an existing </a:t>
            </a:r>
            <a:r>
              <a:rPr lang="en-US" sz="1200" b="1" dirty="0"/>
              <a:t>non-empty</a:t>
            </a:r>
            <a:r>
              <a:rPr lang="en-US" sz="1200" dirty="0"/>
              <a:t> directory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endParaRPr lang="en-US" sz="1200" dirty="0"/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endParaRPr lang="en-US" sz="1200" dirty="0"/>
          </a:p>
          <a:p>
            <a:pPr lvl="1">
              <a:spcAft>
                <a:spcPts val="600"/>
              </a:spcAft>
              <a:buClr>
                <a:schemeClr val="dk1"/>
              </a:buClr>
            </a:pPr>
            <a:endParaRPr lang="en-US" sz="12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2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/>
              <a:t>touch </a:t>
            </a:r>
            <a:r>
              <a:rPr lang="en-US" dirty="0"/>
              <a:t>(MAC) vs </a:t>
            </a:r>
            <a:r>
              <a:rPr lang="en-US" b="1" dirty="0"/>
              <a:t>echo. &gt; </a:t>
            </a:r>
            <a:r>
              <a:rPr lang="en-US" dirty="0"/>
              <a:t>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create a new file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make sure you define the extension of the file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dirty="0"/>
              <a:t>EXAMPLE/ </a:t>
            </a:r>
            <a:r>
              <a:rPr lang="en-US" sz="1200" b="1" dirty="0"/>
              <a:t>touch </a:t>
            </a:r>
            <a:r>
              <a:rPr lang="en-US" sz="1200" b="1" dirty="0" err="1"/>
              <a:t>myFile.txt</a:t>
            </a:r>
            <a:r>
              <a:rPr lang="en-US" sz="1200" b="1" dirty="0"/>
              <a:t> </a:t>
            </a:r>
            <a:r>
              <a:rPr lang="en-US" sz="1200" dirty="0"/>
              <a:t>or </a:t>
            </a:r>
            <a:r>
              <a:rPr lang="en-US" sz="1200" b="1" dirty="0"/>
              <a:t>echo. &gt; </a:t>
            </a:r>
            <a:r>
              <a:rPr lang="en-US" sz="1200" b="1" dirty="0" err="1"/>
              <a:t>myFile.txt</a:t>
            </a:r>
            <a:endParaRPr lang="en-US" sz="1200" dirty="0"/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endParaRPr lang="en-US" sz="1200" dirty="0"/>
          </a:p>
          <a:p>
            <a:pPr lvl="1">
              <a:spcAft>
                <a:spcPts val="600"/>
              </a:spcAft>
              <a:buClr>
                <a:schemeClr val="dk1"/>
              </a:buClr>
            </a:pPr>
            <a:endParaRPr lang="en-US" sz="12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4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echo content &gt; </a:t>
            </a:r>
            <a:r>
              <a:rPr lang="en-US" b="1" dirty="0" err="1"/>
              <a:t>fileName</a:t>
            </a:r>
            <a:r>
              <a:rPr lang="en-US" b="1" dirty="0"/>
              <a:t> </a:t>
            </a:r>
            <a:r>
              <a:rPr lang="en-US" dirty="0"/>
              <a:t>(MAC and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create a new file with an initial text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dirty="0"/>
              <a:t>EXAMPLE/ </a:t>
            </a:r>
            <a:r>
              <a:rPr lang="en-US" sz="1200" b="1" dirty="0"/>
              <a:t>echo Hello </a:t>
            </a:r>
            <a:r>
              <a:rPr lang="en-US" sz="1200" b="1" dirty="0" err="1"/>
              <a:t>myFile.txt</a:t>
            </a:r>
            <a:r>
              <a:rPr lang="en-US" sz="1200" b="1" dirty="0"/>
              <a:t> </a:t>
            </a:r>
            <a:r>
              <a:rPr lang="en-US" sz="1200" dirty="0"/>
              <a:t>or </a:t>
            </a:r>
            <a:r>
              <a:rPr lang="en-US" sz="1200" b="1" dirty="0"/>
              <a:t>echo Hello &gt; </a:t>
            </a:r>
            <a:r>
              <a:rPr lang="en-US" sz="1200" b="1" dirty="0" err="1"/>
              <a:t>myFile.txt</a:t>
            </a:r>
            <a:endParaRPr lang="en-US" sz="1200" dirty="0"/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endParaRPr lang="en-US" sz="1200" dirty="0"/>
          </a:p>
          <a:p>
            <a:pPr lvl="1">
              <a:spcAft>
                <a:spcPts val="600"/>
              </a:spcAft>
              <a:buClr>
                <a:schemeClr val="dk1"/>
              </a:buClr>
            </a:pPr>
            <a:endParaRPr lang="en-US" sz="12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7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/>
              <a:t>rm </a:t>
            </a:r>
            <a:r>
              <a:rPr lang="en-US" dirty="0"/>
              <a:t>(MAC) vs </a:t>
            </a:r>
            <a:r>
              <a:rPr lang="en-US" b="1" dirty="0"/>
              <a:t>del</a:t>
            </a:r>
            <a:r>
              <a:rPr lang="en-US" dirty="0"/>
              <a:t>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delete an existing file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make sure you define the extension of the file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dirty="0"/>
              <a:t>EXAMPLE/ </a:t>
            </a:r>
            <a:r>
              <a:rPr lang="en-US" sz="1200" b="1" dirty="0"/>
              <a:t>rm </a:t>
            </a:r>
            <a:r>
              <a:rPr lang="en-US" sz="1200" b="1" dirty="0" err="1"/>
              <a:t>myFile.txt</a:t>
            </a:r>
            <a:r>
              <a:rPr lang="en-US" sz="1200" b="1" dirty="0"/>
              <a:t> </a:t>
            </a:r>
            <a:r>
              <a:rPr lang="en-US" sz="1200" dirty="0"/>
              <a:t>or </a:t>
            </a:r>
            <a:r>
              <a:rPr lang="en-US" sz="1200" b="1" dirty="0"/>
              <a:t>del </a:t>
            </a:r>
            <a:r>
              <a:rPr lang="en-US" sz="1200" b="1" dirty="0" err="1"/>
              <a:t>myFile.txt</a:t>
            </a:r>
            <a:endParaRPr lang="en-US" sz="1200" dirty="0"/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endParaRPr lang="en-US" sz="1200" dirty="0"/>
          </a:p>
          <a:p>
            <a:pPr lvl="1">
              <a:spcAft>
                <a:spcPts val="600"/>
              </a:spcAft>
              <a:buClr>
                <a:schemeClr val="dk1"/>
              </a:buClr>
            </a:pPr>
            <a:endParaRPr lang="en-US" sz="12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4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/>
              <a:t>Running a </a:t>
            </a:r>
            <a:r>
              <a:rPr lang="en-US" b="1" dirty="0" err="1"/>
              <a:t>js</a:t>
            </a:r>
            <a:r>
              <a:rPr lang="en-US" b="1" dirty="0"/>
              <a:t> file with node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Navigate to any </a:t>
            </a:r>
            <a:r>
              <a:rPr lang="en-US" sz="1400" b="1" dirty="0" err="1"/>
              <a:t>js</a:t>
            </a:r>
            <a:r>
              <a:rPr lang="en-US" sz="1400" b="1" dirty="0"/>
              <a:t> </a:t>
            </a:r>
            <a:r>
              <a:rPr lang="en-US" sz="1400" dirty="0"/>
              <a:t>file and run </a:t>
            </a:r>
            <a:r>
              <a:rPr lang="en-US" sz="1400" b="1" dirty="0"/>
              <a:t>node </a:t>
            </a:r>
            <a:r>
              <a:rPr lang="en-US" sz="1400" b="1" dirty="0" err="1"/>
              <a:t>filename.js</a:t>
            </a:r>
            <a:r>
              <a:rPr lang="en-US" sz="1400" b="1" dirty="0"/>
              <a:t> </a:t>
            </a:r>
            <a:r>
              <a:rPr lang="en-US" sz="1400" dirty="0"/>
              <a:t>command to execute the file</a:t>
            </a:r>
            <a:endParaRPr lang="en-US" sz="1200" dirty="0"/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endParaRPr lang="en-US" sz="1200" dirty="0"/>
          </a:p>
          <a:p>
            <a:pPr lvl="1">
              <a:spcAft>
                <a:spcPts val="600"/>
              </a:spcAft>
              <a:buClr>
                <a:schemeClr val="dk1"/>
              </a:buClr>
            </a:pPr>
            <a:endParaRPr lang="en-US" sz="12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4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Terminal –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757706" cy="3382658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</a:pPr>
            <a:r>
              <a:rPr lang="en-US" sz="1400" dirty="0">
                <a:sym typeface="Calibri"/>
              </a:rPr>
              <a:t>Terminal or command prompt is known as apps to get the work done with commands</a:t>
            </a:r>
            <a:endParaRPr lang="en-US" sz="1400" dirty="0"/>
          </a:p>
          <a:p>
            <a:pPr lvl="0">
              <a:spcAft>
                <a:spcPts val="0"/>
              </a:spcAft>
              <a:buClr>
                <a:schemeClr val="dk1"/>
              </a:buClr>
            </a:pPr>
            <a:r>
              <a:rPr lang="en-US" sz="1400" dirty="0">
                <a:sym typeface="Calibri"/>
              </a:rPr>
              <a:t>Terminal or command prompt can be used to execute entered commands</a:t>
            </a:r>
            <a:endParaRPr lang="en-US" sz="1400" dirty="0"/>
          </a:p>
          <a:p>
            <a:pPr lvl="0">
              <a:spcAft>
                <a:spcPts val="0"/>
              </a:spcAft>
              <a:buClr>
                <a:srgbClr val="202124"/>
              </a:buClr>
            </a:pPr>
            <a:r>
              <a:rPr lang="en-US" sz="1400" dirty="0">
                <a:sym typeface="Calibri"/>
              </a:rPr>
              <a:t> A command is a directive to a computer program to perform a specific task</a:t>
            </a:r>
          </a:p>
          <a:p>
            <a:pPr lvl="0">
              <a:spcAft>
                <a:spcPts val="0"/>
              </a:spcAft>
              <a:buClr>
                <a:srgbClr val="202124"/>
              </a:buClr>
            </a:pPr>
            <a:r>
              <a:rPr lang="en-US" sz="1400" b="1" dirty="0">
                <a:sym typeface="Calibri"/>
              </a:rPr>
              <a:t>CLI vs GUI </a:t>
            </a:r>
            <a:r>
              <a:rPr lang="en-US" sz="1400" dirty="0">
                <a:sym typeface="Calibri"/>
              </a:rPr>
              <a:t>(Command Line Interface vs Graphical User Interface)</a:t>
            </a:r>
          </a:p>
          <a:p>
            <a:pPr lvl="0">
              <a:spcAft>
                <a:spcPts val="0"/>
              </a:spcAft>
              <a:buClr>
                <a:srgbClr val="202124"/>
              </a:buClr>
            </a:pPr>
            <a:r>
              <a:rPr lang="en-US" sz="1400" b="1" dirty="0">
                <a:sym typeface="Calibri"/>
              </a:rPr>
              <a:t>CLI is much faster than GUI and it helps to execute repetitive tasks easily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9DB4E26-5278-A659-671A-504FC373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21"/>
          <a:stretch/>
        </p:blipFill>
        <p:spPr>
          <a:xfrm>
            <a:off x="7887956" y="2254165"/>
            <a:ext cx="3638516" cy="362752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058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 err="1"/>
              <a:t>pwd</a:t>
            </a:r>
            <a:r>
              <a:rPr lang="en-US" dirty="0"/>
              <a:t> (MAC) vs </a:t>
            </a:r>
            <a:r>
              <a:rPr lang="en-US" b="1" dirty="0"/>
              <a:t>cd</a:t>
            </a:r>
            <a:r>
              <a:rPr lang="en-US" dirty="0"/>
              <a:t> (WINDOWS)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check which directory you are working on (WHERE YOU ARE)</a:t>
            </a:r>
          </a:p>
          <a:p>
            <a:pPr lvl="0"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directory = folder</a:t>
            </a:r>
          </a:p>
          <a:p>
            <a:pPr lvl="0"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PATH = location of a directory</a:t>
            </a:r>
          </a:p>
          <a:p>
            <a:pPr lvl="0"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Home directory?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b="1" dirty="0"/>
              <a:t>WINDOWS -&gt; </a:t>
            </a:r>
            <a:r>
              <a:rPr lang="en-US" sz="1200" dirty="0"/>
              <a:t>C:\Users\{username}\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b="1" dirty="0"/>
              <a:t>MAC -&gt;</a:t>
            </a:r>
            <a:r>
              <a:rPr lang="en-US" sz="1200" dirty="0"/>
              <a:t> /Users/{username}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0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/>
              <a:t>cd {</a:t>
            </a:r>
            <a:r>
              <a:rPr lang="en-US" b="1" dirty="0" err="1"/>
              <a:t>directoryName</a:t>
            </a:r>
            <a:r>
              <a:rPr lang="en-US" b="1" dirty="0"/>
              <a:t>} </a:t>
            </a:r>
            <a:r>
              <a:rPr lang="en-US" dirty="0"/>
              <a:t>(MAC and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cd = change directory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open the specified directory – navigate to the specified directory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/>
              <a:t>cd .. </a:t>
            </a:r>
            <a:r>
              <a:rPr lang="en-US" dirty="0"/>
              <a:t>(MAC and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move up to the parent directory– navigate to the parent directory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0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/>
              <a:t>cd / </a:t>
            </a:r>
            <a:r>
              <a:rPr lang="en-US" dirty="0"/>
              <a:t>(MAC and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move up to the starting directory– root directory</a:t>
            </a:r>
          </a:p>
          <a:p>
            <a:pPr lvl="0"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Root directory?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b="1" dirty="0"/>
              <a:t>WINDOWS -&gt; </a:t>
            </a:r>
            <a:r>
              <a:rPr lang="en-US" sz="1200" dirty="0"/>
              <a:t>C:\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b="1" dirty="0"/>
              <a:t>MAC -&gt;</a:t>
            </a:r>
            <a:r>
              <a:rPr lang="en-US" sz="1200" dirty="0"/>
              <a:t> 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/>
              <a:t>cd ~ </a:t>
            </a:r>
            <a:r>
              <a:rPr lang="en-US" dirty="0"/>
              <a:t>(MAC and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move to the home directory</a:t>
            </a:r>
          </a:p>
          <a:p>
            <a:pPr lvl="0"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Home directory?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b="1" dirty="0"/>
              <a:t>WINDOWS -&gt; </a:t>
            </a:r>
            <a:r>
              <a:rPr lang="en-US" sz="1200" dirty="0"/>
              <a:t>C:\Users\{username}\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b="1" dirty="0"/>
              <a:t>MAC -&gt;</a:t>
            </a:r>
            <a:r>
              <a:rPr lang="en-US" sz="1200" dirty="0"/>
              <a:t> /Users/{username}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endParaRPr lang="en-US" sz="1200" dirty="0"/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r>
              <a:rPr lang="en-US" sz="1200" b="1" dirty="0">
                <a:solidFill>
                  <a:schemeClr val="accent1"/>
                </a:solidFill>
              </a:rPr>
              <a:t>OR use;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b="1" dirty="0"/>
              <a:t>WINDOWS -&gt; cd </a:t>
            </a:r>
            <a:r>
              <a:rPr lang="en-US" sz="1200" dirty="0"/>
              <a:t>C:\Users\{username}\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b="1" dirty="0"/>
              <a:t>MAC -&gt;</a:t>
            </a:r>
            <a:r>
              <a:rPr lang="en-US" sz="1200" dirty="0"/>
              <a:t> cd /Users/{username}</a:t>
            </a:r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endParaRPr lang="en-US" sz="1200" dirty="0"/>
          </a:p>
          <a:p>
            <a:pPr marL="265176" lvl="1" indent="0">
              <a:spcAft>
                <a:spcPts val="600"/>
              </a:spcAft>
              <a:buClr>
                <a:schemeClr val="dk1"/>
              </a:buClr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1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/>
              <a:t>clear </a:t>
            </a:r>
            <a:r>
              <a:rPr lang="en-US" dirty="0"/>
              <a:t>(MAC)  vs </a:t>
            </a:r>
            <a:r>
              <a:rPr lang="en-US" b="1" dirty="0" err="1"/>
              <a:t>cls</a:t>
            </a:r>
            <a:r>
              <a:rPr lang="en-US" dirty="0"/>
              <a:t>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clear working terminal or command prompt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9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dirty="0"/>
              <a:t>(MAC and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10612074" cy="407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this command to create a new directory</a:t>
            </a:r>
          </a:p>
          <a:p>
            <a:pPr>
              <a:spcAft>
                <a:spcPts val="600"/>
              </a:spcAft>
              <a:buClr>
                <a:schemeClr val="dk1"/>
              </a:buClr>
            </a:pPr>
            <a:r>
              <a:rPr lang="en-US" sz="1400" dirty="0"/>
              <a:t>use double quotes for naming directory with multiple words</a:t>
            </a:r>
          </a:p>
          <a:p>
            <a:pPr lvl="1">
              <a:spcAft>
                <a:spcPts val="600"/>
              </a:spcAft>
              <a:buClr>
                <a:schemeClr val="dk1"/>
              </a:buClr>
            </a:pPr>
            <a:r>
              <a:rPr lang="en-US" sz="1200" dirty="0"/>
              <a:t>EXAMPLE/ </a:t>
            </a:r>
            <a:r>
              <a:rPr lang="en-US" sz="1200" dirty="0" err="1"/>
              <a:t>mkdir</a:t>
            </a:r>
            <a:r>
              <a:rPr lang="en-US" sz="1200" dirty="0"/>
              <a:t> “New Folder”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905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601</Words>
  <Application>Microsoft Macintosh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Grandview Display</vt:lpstr>
      <vt:lpstr>DashVTI</vt:lpstr>
      <vt:lpstr>Command Line Interface  </vt:lpstr>
      <vt:lpstr>Terminal – Command Prompt</vt:lpstr>
      <vt:lpstr>pwd (MAC) vs cd (WINDOWS) </vt:lpstr>
      <vt:lpstr>cd {directoryName} (MAC and WINDOWS)</vt:lpstr>
      <vt:lpstr>cd .. (MAC and WINDOWS)</vt:lpstr>
      <vt:lpstr>cd / (MAC and WINDOWS)</vt:lpstr>
      <vt:lpstr>cd ~ (MAC and WINDOWS)</vt:lpstr>
      <vt:lpstr>clear (MAC)  vs cls (WINDOWS)</vt:lpstr>
      <vt:lpstr>mkdir (MAC and WINDOWS)</vt:lpstr>
      <vt:lpstr>rmdir (MAC and WINDOWS)</vt:lpstr>
      <vt:lpstr>touch (MAC) vs echo. &gt; (WINDOWS)</vt:lpstr>
      <vt:lpstr>echo content &gt; fileName (MAC and WINDOWS)</vt:lpstr>
      <vt:lpstr>rm (MAC) vs del(WINDOWS)</vt:lpstr>
      <vt:lpstr>Running a js file with node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16</cp:revision>
  <dcterms:created xsi:type="dcterms:W3CDTF">2023-07-03T19:11:00Z</dcterms:created>
  <dcterms:modified xsi:type="dcterms:W3CDTF">2023-08-13T20:01:49Z</dcterms:modified>
</cp:coreProperties>
</file>