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/>
    <p:restoredTop sz="96327"/>
  </p:normalViewPr>
  <p:slideViewPr>
    <p:cSldViewPr snapToGrid="0">
      <p:cViewPr varScale="1">
        <p:scale>
          <a:sx n="157" d="100"/>
          <a:sy n="15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B9DF-E6AA-6146-A9EF-D07CDD452AD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4E4A-345D-5544-B590-EC1EA391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GIT – GitHub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dirty="0"/>
              <a:t>Pull Request - CONFLICT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3E165-B597-6A63-7DE9-A30A45F6B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4" r="-1" b="-1"/>
          <a:stretch/>
        </p:blipFill>
        <p:spPr>
          <a:xfrm>
            <a:off x="7429412" y="478407"/>
            <a:ext cx="4239674" cy="3354168"/>
          </a:xfrm>
          <a:prstGeom prst="rect">
            <a:avLst/>
          </a:prstGeom>
        </p:spPr>
      </p:pic>
      <p:pic>
        <p:nvPicPr>
          <p:cNvPr id="5" name="Picture 4" descr="GitHub Service | Princeton Research Computing">
            <a:extLst>
              <a:ext uri="{FF2B5EF4-FFF2-40B4-BE49-F238E27FC236}">
                <a16:creationId xmlns:a16="http://schemas.microsoft.com/office/drawing/2014/main" id="{2284E240-9523-1FFB-85BA-4D051F74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83" y="3494512"/>
            <a:ext cx="28638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Creating a GitHub repository 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Go to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sym typeface="Calibri"/>
            </a:endParaRP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Login with your account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Create a new repository with a proper name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Link this repository with your existing project on your local BUT</a:t>
            </a:r>
          </a:p>
          <a:p>
            <a:pPr marL="466344" lvl="2">
              <a:spcBef>
                <a:spcPts val="1000"/>
              </a:spcBef>
              <a:buClr>
                <a:schemeClr val="dk1"/>
              </a:buClr>
            </a:pPr>
            <a:endParaRPr lang="en-US" sz="1200" dirty="0"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400" dirty="0">
                <a:sym typeface="Calibri"/>
              </a:rPr>
              <a:t>Cloning a GitHub repository 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Go to an existing repository URL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Copy the SSH repository URL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Go to Terminal and navigate to folder that you want to clone the repository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Run the command </a:t>
            </a:r>
            <a:r>
              <a:rPr lang="en-US" sz="1200" b="1" dirty="0">
                <a:sym typeface="Calibri"/>
              </a:rPr>
              <a:t>git clone &lt;</a:t>
            </a:r>
            <a:r>
              <a:rPr lang="en-US" sz="1200" b="1" dirty="0" err="1">
                <a:sym typeface="Calibri"/>
              </a:rPr>
              <a:t>url</a:t>
            </a:r>
            <a:r>
              <a:rPr lang="en-US" sz="1200" b="1" dirty="0">
                <a:sym typeface="Calibri"/>
              </a:rPr>
              <a:t>&gt;</a:t>
            </a:r>
          </a:p>
          <a:p>
            <a:pPr lvl="1">
              <a:buClr>
                <a:schemeClr val="dk1"/>
              </a:buClr>
            </a:pPr>
            <a:r>
              <a:rPr lang="en-US" sz="1200" dirty="0">
                <a:sym typeface="Calibri"/>
              </a:rPr>
              <a:t>Instead of Terminal, you could use your Code Editor as well.</a:t>
            </a:r>
          </a:p>
          <a:p>
            <a:pPr lvl="1">
              <a:buClr>
                <a:schemeClr val="dk1"/>
              </a:buClr>
            </a:pPr>
            <a:endParaRPr lang="en-US" sz="16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ea typeface="Calibri"/>
              <a:cs typeface="Calibri"/>
              <a:sym typeface="Calibri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Go to your repository on GitHub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Select “Settings”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Select “Collaborators”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Select “Add People”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Search for person you want to add as a collaborator and send them an invitation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ea typeface="Calibri"/>
              <a:cs typeface="Calibri"/>
              <a:sym typeface="Calibri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</a:pPr>
            <a:endParaRPr lang="en-US" sz="1400" dirty="0">
              <a:sym typeface="Calibri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10612073" cy="4000655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b="1" dirty="0"/>
              <a:t>A pull request </a:t>
            </a:r>
            <a:r>
              <a:rPr lang="en-US" sz="1400" dirty="0"/>
              <a:t>– also referred to as a merge request – is known as a contributor/developer is ready to begin the process of merging new code changes with the main project repository.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It is basically after you are done with your changes on your own branch, you request your changes to be merged with main remote branch.</a:t>
            </a:r>
          </a:p>
          <a:p>
            <a:pPr>
              <a:buClr>
                <a:schemeClr val="dk1"/>
              </a:buClr>
            </a:pPr>
            <a:r>
              <a:rPr lang="en-US" sz="1400" b="1" dirty="0"/>
              <a:t>Steps to create a Pull Request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Do your changes in a repository with your own branch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Push your code to your remote branch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Go to hosting website</a:t>
            </a:r>
          </a:p>
          <a:p>
            <a:pPr lvl="1">
              <a:buClr>
                <a:schemeClr val="dk1"/>
              </a:buClr>
            </a:pPr>
            <a:r>
              <a:rPr lang="en-US" sz="1200" dirty="0"/>
              <a:t>Create a pull request from your branch to main branch (add reviewers if required as a policy)</a:t>
            </a:r>
            <a:endParaRPr lang="en-US" sz="1400" dirty="0"/>
          </a:p>
          <a:p>
            <a:pPr>
              <a:buClr>
                <a:schemeClr val="dk1"/>
              </a:buClr>
            </a:pPr>
            <a:r>
              <a:rPr lang="en-US" sz="1400" dirty="0"/>
              <a:t>After PR is created, your reviewer (if you add any) or yourself can merge the code to main branch (master).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3" cy="3662652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This is a common issue when multiple people work on the same project.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It occurs when multiple people make changes on the same file.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We need to resolve the conflict before merging it to main branch (master).</a:t>
            </a:r>
            <a:br>
              <a:rPr lang="en-US" sz="2000" dirty="0"/>
            </a:br>
            <a:endParaRPr lang="en-US" sz="2000" dirty="0"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8309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339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Grandview Display</vt:lpstr>
      <vt:lpstr>DashVTI</vt:lpstr>
      <vt:lpstr>GIT – GitHub   </vt:lpstr>
      <vt:lpstr>Creating a GitHub Repository</vt:lpstr>
      <vt:lpstr>Collaborators</vt:lpstr>
      <vt:lpstr>Pull Request</vt:lpstr>
      <vt:lpstr>Merge Conflict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21</cp:revision>
  <dcterms:created xsi:type="dcterms:W3CDTF">2023-07-03T19:11:00Z</dcterms:created>
  <dcterms:modified xsi:type="dcterms:W3CDTF">2023-08-15T17:23:02Z</dcterms:modified>
</cp:coreProperties>
</file>