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83C3-5F75-4341-99F8-FE5C9DF0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B419-393D-B743-A0D5-C86BE995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383D-6B15-B54C-A973-375963FE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6350-4E72-234F-AE65-01B843ED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2BD1-584A-F343-A03D-011762D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7B08-0CAD-EC46-8D95-E497F734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D0EC-C7A3-ED4A-B4FC-A849B6B28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669E-6B45-8A4B-8F2B-E35BDE3E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D584-B2DC-3B45-B72C-803CBB1D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EB21-3D18-0647-AA71-8E51DB5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1E9BE-FFCA-774D-8D30-FF2B6CC7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A64B5-3A89-8C4B-B283-18FED9ABA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8610-0D08-584F-9E19-CA922D18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B7EA-E923-4340-AD21-E550CEDB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E0A1-9758-4245-90FC-56B115B9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923E-26A8-E84C-8A6E-EDE450E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70C0-9145-B24A-A3D8-F814B326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89F2-CAEC-2546-B91A-358BA683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16B9-F00E-6A40-8AB7-53E9F81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26D2-DD17-994C-B5CA-B8B04CD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EEC6-F9D2-A441-B01D-759587F7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64D4A-2291-5E4D-B044-A7504C6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9289-3C4F-2444-8CE2-FCB85ED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CAF2-5609-954B-87FD-C8CF4651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3D1A-483E-3943-8596-CCDAA8AD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AE8-BD9F-E94F-9FAC-B8CC6FE0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26BC-F082-8B4A-A74E-AE321EDA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172B-6D55-B44E-8132-1E2E22DF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CA79-28B7-3641-A311-BFA219B8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C400-F949-3549-A1B3-B90E72BC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5D34E-E835-DF4B-947C-7349CA21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5748-8B53-3844-8ECC-42B45E8F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FDC2-7C22-1647-8D39-AC73281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B91F-ED57-E64E-BDDD-244C13C10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4F860-EE9C-9142-BC4C-95ABA6785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A4AF7-85C2-F541-B6D3-7E80B38E6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94B6F-FAEC-6249-BAFE-FB3170CD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5EC24-0AD5-8D44-84E7-CF662692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3E49D-01BD-4546-A3CC-0C6C440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9830-6338-1043-B7F7-A0C84586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11FE-A530-5D4B-A09D-726E43AE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25F4-A69A-0345-9F0D-173AA33E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1215-24BF-964D-A839-ECAFCF75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5F6DF-50D1-F049-969A-9807A29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FDC3-0494-F44B-97BD-FD3B905F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ED48-02B1-164C-AA69-F27DA8EB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4EF2-C5B3-5242-B9AD-46AFFAF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7C2-F6A2-6C4C-9468-D3605091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0641-DFA0-1643-B66F-D6D40756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1A56-E499-AF42-9941-2CAC15B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DDF23-047A-1D4D-B053-77BE35E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E4F9-7CD0-9E4E-BD2A-4051102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7BE8-F266-694B-8486-BC9F473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5C959-16AF-724C-8A1D-863EFDC6D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1ABD-A5B3-5245-9BB6-7673D887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43D4-096B-CC45-AE89-1C776B54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C070-E645-A24F-B9CD-9D516F05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2D64-1E6D-3343-B943-42ADEE1D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0F792-D93F-FB48-BC27-78BFF31A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7205-0C47-FC4D-BB88-A97AE7E2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990D-62FD-F347-BD31-332689FFE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704B-EACE-664F-A28D-D2C6F285C19A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EBEA-476B-BC42-B52B-80AA3FDB1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218E-B11C-CB43-B616-72746750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5DDB4-A689-544D-806A-D2EA773F2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JavaScript Class_Practice03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Basic Functions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E68C8DF2-8E11-3D55-2D07-6690D0F3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1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505415"/>
            <a:ext cx="6911549" cy="384717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tripleWord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given word back tripled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you will not be given an empty word.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TechTechTech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("Global")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GlobalGlobalGlobal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505415"/>
            <a:ext cx="6911549" cy="3847170"/>
          </a:xfrm>
        </p:spPr>
        <p:txBody>
          <a:bodyPr anchor="ctr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has4()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at least 4 characters,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has4("Tech")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has4("Global")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has4("")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has4("12345") 	-&gt; true</a:t>
            </a: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has4("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	 	-&gt; false</a:t>
            </a:r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604321"/>
            <a:ext cx="6911549" cy="3847170"/>
          </a:xfrm>
        </p:spPr>
        <p:txBody>
          <a:bodyPr anchor="ctr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celciusToFahrenheit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to be considered as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Celcius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value and returns </a:t>
            </a:r>
            <a:r>
              <a:rPr lang="en-US" sz="1400" i="0" u="none" strike="noStrike" dirty="0">
                <a:effectLst/>
              </a:rPr>
              <a:t>the Fahrenheit value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</a:rPr>
              <a:t>Conversion Formula</a:t>
            </a:r>
            <a:r>
              <a:rPr lang="en-US" sz="1400" dirty="0">
                <a:solidFill>
                  <a:srgbClr val="000000"/>
                </a:solidFill>
              </a:rPr>
              <a:t>: The function uses the formula (</a:t>
            </a:r>
            <a:r>
              <a:rPr lang="en-US" sz="1400" dirty="0" err="1">
                <a:solidFill>
                  <a:srgbClr val="000000"/>
                </a:solidFill>
              </a:rPr>
              <a:t>celsius</a:t>
            </a:r>
            <a:r>
              <a:rPr lang="en-US" sz="1400" dirty="0">
                <a:solidFill>
                  <a:srgbClr val="000000"/>
                </a:solidFill>
              </a:rPr>
              <a:t> * 9) / 5 + 32 to perform the conversion from Celsius to Fahrenheit.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Multiply the Celsius temperature by 9.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Divide the result by 5.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Add 32 to the result.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celciusToFahrenheit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(20) 	-&gt; </a:t>
            </a:r>
            <a:r>
              <a:rPr lang="en-US" sz="1400" dirty="0">
                <a:solidFill>
                  <a:srgbClr val="000000"/>
                </a:solidFill>
              </a:rPr>
              <a:t>68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celciusToFahrenheit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(25) 	-&gt; 77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celciusToFahrenheit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(0) 	-&gt; 32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celciusToFahrenheit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(-10) 	-&gt; 14</a:t>
            </a: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604321"/>
            <a:ext cx="6911549" cy="3847170"/>
          </a:xfrm>
        </p:spPr>
        <p:txBody>
          <a:bodyPr anchor="ctr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kgToPounds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number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to be considered as Kilograms value and returns </a:t>
            </a:r>
            <a:r>
              <a:rPr lang="en-US" sz="1400" i="0" u="none" strike="noStrike" dirty="0">
                <a:effectLst/>
              </a:rPr>
              <a:t>the Pounds value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</a:rPr>
              <a:t>Conversion Formula</a:t>
            </a:r>
            <a:r>
              <a:rPr lang="en-US" sz="1400" dirty="0">
                <a:solidFill>
                  <a:srgbClr val="000000"/>
                </a:solidFill>
              </a:rPr>
              <a:t>: The function uses the formula kilogram * 2.2 to perform the conversion from Kilograms to Pounds.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Multiply the Kilograms value by 2.2.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kgToPounds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(1) 	-&gt; 2.2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kgToPounds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(20) 	-&gt; 44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kgToPounds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(75) 	-&gt; 165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kgToPounds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(100) 	-&gt; 220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604321"/>
            <a:ext cx="6911549" cy="3847170"/>
          </a:xfrm>
        </p:spPr>
        <p:txBody>
          <a:bodyPr anchor="ctr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2 functions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rectangleArea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rectanglePerimeter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calculate the area and perimeter of a rectangle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the sides of the rectangle are x and y.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</a:rPr>
              <a:t>Conversion Formula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</a:rPr>
              <a:t>Area: x * y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Perimeter 2 * (x + y)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5, 4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2</a:t>
            </a:r>
            <a:r>
              <a:rPr lang="en-US" sz="1400" dirty="0">
                <a:solidFill>
                  <a:srgbClr val="000000"/>
                </a:solidFill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(3</a:t>
            </a:r>
            <a:r>
              <a:rPr lang="en-US" sz="1400" dirty="0">
                <a:solidFill>
                  <a:srgbClr val="000000"/>
                </a:solidFill>
              </a:rPr>
              <a:t>, 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(6, 10) 	-&gt; 60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5, 4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	-&gt; 18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(3</a:t>
            </a:r>
            <a:r>
              <a:rPr lang="en-US" sz="1400" dirty="0">
                <a:solidFill>
                  <a:srgbClr val="000000"/>
                </a:solidFill>
              </a:rPr>
              <a:t>, 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	-&gt;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rectanglePerimeter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(6, 10) 	-&gt; 32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252" y="1604321"/>
            <a:ext cx="6911549" cy="3847170"/>
          </a:xfrm>
        </p:spPr>
        <p:txBody>
          <a:bodyPr anchor="ctr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2 functions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squareArea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squarePerimeter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calculate the area and perimeter of a square</a:t>
            </a:r>
            <a:r>
              <a:rPr lang="en-US" sz="1400" i="0" u="none" strike="noStrike" dirty="0">
                <a:effectLst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Assume the side of the square is x.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</a:rPr>
              <a:t>Conversion Formula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400" b="0" dirty="0">
                <a:solidFill>
                  <a:srgbClr val="000000"/>
                </a:solidFill>
                <a:effectLst/>
              </a:rPr>
              <a:t>Area: x * x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Perimeter 4 * x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25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(3) 	-&gt; </a:t>
            </a:r>
            <a:r>
              <a:rPr lang="en-US" sz="1400" dirty="0">
                <a:solidFill>
                  <a:srgbClr val="000000"/>
                </a:solidFill>
              </a:rPr>
              <a:t>9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squareArea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(6) 	-&gt; 36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	-&gt; 20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(3) 	-&gt;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squarePerimeter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(6) 	-&gt; </a:t>
            </a:r>
            <a:r>
              <a:rPr lang="en-US" sz="1400" dirty="0">
                <a:solidFill>
                  <a:srgbClr val="000000"/>
                </a:solidFill>
              </a:rPr>
              <a:t>24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529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Class_Practice03</vt:lpstr>
      <vt:lpstr>Task-1</vt:lpstr>
      <vt:lpstr>Task-2</vt:lpstr>
      <vt:lpstr>Task-3</vt:lpstr>
      <vt:lpstr>Task-4</vt:lpstr>
      <vt:lpstr>Task-5</vt:lpstr>
      <vt:lpstr>Task-6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Homework-C2R1</dc:title>
  <dc:creator>akın kaya</dc:creator>
  <cp:lastModifiedBy>akın kaya</cp:lastModifiedBy>
  <cp:revision>36</cp:revision>
  <dcterms:created xsi:type="dcterms:W3CDTF">2021-06-08T20:05:38Z</dcterms:created>
  <dcterms:modified xsi:type="dcterms:W3CDTF">2023-08-08T20:46:00Z</dcterms:modified>
</cp:coreProperties>
</file>