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71" r:id="rId4"/>
    <p:sldId id="267" r:id="rId5"/>
    <p:sldId id="273" r:id="rId6"/>
    <p:sldId id="268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6"/>
    <p:restoredTop sz="96327"/>
  </p:normalViewPr>
  <p:slideViewPr>
    <p:cSldViewPr snapToGrid="0">
      <p:cViewPr varScale="1">
        <p:scale>
          <a:sx n="153" d="100"/>
          <a:sy n="153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323906" cy="1287887"/>
          </a:xfrm>
        </p:spPr>
        <p:txBody>
          <a:bodyPr anchor="b">
            <a:normAutofit/>
          </a:bodyPr>
          <a:lstStyle/>
          <a:p>
            <a:r>
              <a:rPr lang="en-US" cap="none"/>
              <a:t>var-let-const</a:t>
            </a:r>
            <a:endParaRPr lang="en-US" cap="none" dirty="0"/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757706" cy="3382658"/>
          </a:xfrm>
        </p:spPr>
        <p:txBody>
          <a:bodyPr>
            <a:normAutofit/>
          </a:bodyPr>
          <a:lstStyle/>
          <a:p>
            <a:r>
              <a:rPr lang="en-US" sz="1400" dirty="0"/>
              <a:t>Variable is a special container that stores data.</a:t>
            </a:r>
          </a:p>
          <a:p>
            <a:r>
              <a:rPr lang="en-US" sz="1400" dirty="0"/>
              <a:t>Variables can hold different types data such as numbers and texts.</a:t>
            </a:r>
          </a:p>
          <a:p>
            <a:r>
              <a:rPr lang="en-US" sz="1400" dirty="0"/>
              <a:t>You can consider variable as a box where you store things to recall.</a:t>
            </a:r>
          </a:p>
          <a:p>
            <a:r>
              <a:rPr lang="en-US" sz="1400" dirty="0"/>
              <a:t>JavaScript uses the keywords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var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let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const</a:t>
            </a:r>
            <a:r>
              <a:rPr lang="en-US" sz="1400" dirty="0"/>
              <a:t> for variables.</a:t>
            </a:r>
          </a:p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= (assignment operator) </a:t>
            </a:r>
            <a:r>
              <a:rPr lang="en-US" sz="1400" dirty="0"/>
              <a:t>is used to assign values to variables.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Javascript Variable (with Examples)">
            <a:extLst>
              <a:ext uri="{FF2B5EF4-FFF2-40B4-BE49-F238E27FC236}">
                <a16:creationId xmlns:a16="http://schemas.microsoft.com/office/drawing/2014/main" id="{3D27B1A7-4F15-3BAF-D024-1D9FCAE5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131" y="2136246"/>
            <a:ext cx="4810759" cy="193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E7B6C5-ED2D-3CDE-2265-D1078051B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28" y="4771599"/>
            <a:ext cx="5553248" cy="5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8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var-let-const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When to use </a:t>
            </a:r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var</a:t>
            </a:r>
            <a:r>
              <a:rPr lang="en-US" sz="1600" dirty="0"/>
              <a:t>?</a:t>
            </a:r>
          </a:p>
          <a:p>
            <a:pPr lvl="1"/>
            <a:r>
              <a:rPr lang="en-US" sz="1400" dirty="0"/>
              <a:t>var keyword is used in all JavaScript code from 1995 to 2015.</a:t>
            </a:r>
          </a:p>
          <a:p>
            <a:pPr lvl="1"/>
            <a:r>
              <a:rPr lang="en-US" sz="1400" dirty="0"/>
              <a:t>let and const keywords were added to JavaScript in 2015.</a:t>
            </a:r>
          </a:p>
          <a:p>
            <a:pPr lvl="1"/>
            <a:r>
              <a:rPr lang="en-US" sz="1400" dirty="0"/>
              <a:t>If you want your code to run in older browsers, you must use var.</a:t>
            </a:r>
          </a:p>
          <a:p>
            <a:pPr marL="265176" lvl="1" indent="0">
              <a:buNone/>
            </a:pPr>
            <a:endParaRPr lang="en-US" sz="1400" dirty="0"/>
          </a:p>
          <a:p>
            <a:r>
              <a:rPr lang="en-US" sz="1600" dirty="0"/>
              <a:t>When to use </a:t>
            </a:r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const</a:t>
            </a:r>
            <a:r>
              <a:rPr lang="en-US" sz="1600" dirty="0"/>
              <a:t>?</a:t>
            </a:r>
          </a:p>
          <a:p>
            <a:pPr lvl="1"/>
            <a:r>
              <a:rPr lang="en-US" sz="1400" dirty="0"/>
              <a:t>const is used if you will not need to change your variable value.</a:t>
            </a:r>
          </a:p>
          <a:p>
            <a:pPr lvl="1"/>
            <a:r>
              <a:rPr lang="en-US" sz="1400" dirty="0"/>
              <a:t>const variables have final values which cannot be changed.</a:t>
            </a:r>
          </a:p>
          <a:p>
            <a:pPr marL="265176" lvl="1" indent="0">
              <a:buNone/>
            </a:pPr>
            <a:endParaRPr lang="en-US" sz="1400" dirty="0"/>
          </a:p>
          <a:p>
            <a:r>
              <a:rPr lang="en-US" sz="1600" dirty="0"/>
              <a:t>When to use </a:t>
            </a:r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let</a:t>
            </a:r>
            <a:r>
              <a:rPr lang="en-US" sz="1600" dirty="0"/>
              <a:t>?</a:t>
            </a:r>
          </a:p>
          <a:p>
            <a:pPr lvl="1"/>
            <a:r>
              <a:rPr lang="en-US" sz="1400" dirty="0"/>
              <a:t>Variables defined with </a:t>
            </a:r>
            <a:r>
              <a:rPr lang="en-US" sz="1400"/>
              <a:t>let can </a:t>
            </a:r>
            <a:r>
              <a:rPr lang="en-US" sz="1400" dirty="0"/>
              <a:t>be updated-reassigned with a new value.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Variable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We can use only characters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(a-z, A-Z), </a:t>
            </a:r>
            <a:r>
              <a:rPr lang="en-US" sz="1400" dirty="0"/>
              <a:t>digits 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0-9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),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under score 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en-US" sz="1400" dirty="0"/>
              <a:t>),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dollar sign 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sz="1400" dirty="0"/>
              <a:t>) and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other currency characters</a:t>
            </a:r>
            <a:r>
              <a:rPr lang="en-US" sz="1400" dirty="0"/>
              <a:t> for naming the variables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 variable name cannot contain space  character.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 variable name cannot start with a digit, but digits can be within the variable name.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Upper and lower case are different characters. EX/ SUM and sum or Sum are different.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 variable name cannot be a reserved keyword by JavaScript (var or let).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 variable name cannot be used twice in the same block of the program.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 variable name must be meaningful to increase the code readability.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Variable name is also known as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identifier</a:t>
            </a:r>
            <a:r>
              <a:rPr lang="en-US" sz="1400" dirty="0"/>
              <a:t>.</a:t>
            </a:r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9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Reserved Keywords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3166713" cy="3382658"/>
          </a:xfrm>
        </p:spPr>
        <p:txBody>
          <a:bodyPr>
            <a:normAutofit/>
          </a:bodyPr>
          <a:lstStyle/>
          <a:p>
            <a:r>
              <a:rPr lang="en-US" sz="1400" dirty="0"/>
              <a:t>In JavaScript, a keyword is a word that is reserved with a predefined meaning.</a:t>
            </a:r>
          </a:p>
          <a:p>
            <a:r>
              <a:rPr lang="en-US" sz="1400" dirty="0"/>
              <a:t>Those reserved keywords cannot be used to name variables, classes, methods etc.</a:t>
            </a:r>
          </a:p>
          <a:p>
            <a:r>
              <a:rPr lang="en-US" sz="1400" dirty="0"/>
              <a:t>EX/ let, var, const</a:t>
            </a: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5F264-B035-A4E1-C523-5CC96ED71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494" y="2559171"/>
            <a:ext cx="7071227" cy="374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7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F866-3579-62DB-D3FD-CD6F9762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2E8B-0646-B3AE-25E2-E96BE056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059084"/>
            <a:ext cx="6172200" cy="3042458"/>
          </a:xfrm>
        </p:spPr>
        <p:txBody>
          <a:bodyPr>
            <a:normAutofit/>
          </a:bodyPr>
          <a:lstStyle/>
          <a:p>
            <a:r>
              <a:rPr lang="en-US" sz="1400" b="1" dirty="0"/>
              <a:t>let</a:t>
            </a:r>
            <a:r>
              <a:rPr lang="en-US" sz="1400" dirty="0"/>
              <a:t> age;</a:t>
            </a:r>
          </a:p>
          <a:p>
            <a:r>
              <a:rPr lang="en-US" sz="1400" b="1" dirty="0"/>
              <a:t>let</a:t>
            </a:r>
            <a:r>
              <a:rPr lang="en-US" sz="1400" dirty="0"/>
              <a:t> AGE;</a:t>
            </a:r>
          </a:p>
          <a:p>
            <a:r>
              <a:rPr lang="en-US" sz="1400" b="1" dirty="0"/>
              <a:t>let</a:t>
            </a:r>
            <a:r>
              <a:rPr lang="en-US" sz="1400" dirty="0"/>
              <a:t> shift$;</a:t>
            </a:r>
          </a:p>
          <a:p>
            <a:r>
              <a:rPr lang="en-US" sz="1400" b="1" dirty="0"/>
              <a:t>let</a:t>
            </a:r>
            <a:r>
              <a:rPr lang="en-US" sz="1400" dirty="0"/>
              <a:t> number of students;</a:t>
            </a:r>
          </a:p>
          <a:p>
            <a:r>
              <a:rPr lang="en-US" sz="1400" b="1" dirty="0"/>
              <a:t>let</a:t>
            </a:r>
            <a:r>
              <a:rPr lang="en-US" sz="1400" dirty="0"/>
              <a:t> _</a:t>
            </a:r>
            <a:r>
              <a:rPr lang="en-US" sz="1400" dirty="0" err="1"/>
              <a:t>firstLetter</a:t>
            </a:r>
            <a:r>
              <a:rPr lang="en-US" sz="1400" dirty="0"/>
              <a:t>;</a:t>
            </a:r>
          </a:p>
          <a:p>
            <a:r>
              <a:rPr lang="en-US" sz="1400" b="1" dirty="0"/>
              <a:t>let</a:t>
            </a:r>
            <a:r>
              <a:rPr lang="en-US" sz="1400" dirty="0"/>
              <a:t> 8students;</a:t>
            </a:r>
          </a:p>
          <a:p>
            <a:r>
              <a:rPr lang="en-US" sz="1400" b="1" dirty="0"/>
              <a:t>let</a:t>
            </a:r>
            <a:r>
              <a:rPr lang="en-US" sz="1400" dirty="0"/>
              <a:t> </a:t>
            </a:r>
            <a:r>
              <a:rPr lang="en-US" sz="1400" dirty="0" err="1"/>
              <a:t>isWheatherSnowing</a:t>
            </a:r>
            <a:r>
              <a:rPr lang="en-US" sz="1400" dirty="0"/>
              <a:t>#;</a:t>
            </a:r>
          </a:p>
          <a:p>
            <a:r>
              <a:rPr lang="en-US" sz="1400" b="1" dirty="0"/>
              <a:t>let</a:t>
            </a:r>
            <a:r>
              <a:rPr lang="en-US" sz="1400" dirty="0"/>
              <a:t> @balance;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D815-0890-A6C8-DFFB-50C0258C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Which of the following naming variables are true?</a:t>
            </a:r>
            <a:endParaRPr lang="en-US" dirty="0"/>
          </a:p>
        </p:txBody>
      </p:sp>
      <p:pic>
        <p:nvPicPr>
          <p:cNvPr id="5" name="Picture 4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421111A-BBBD-3C70-33B1-13DB9117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7AA24B5-C194-257E-CBD7-A7BC0D39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8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Variable Declaration-Assignment-Initialization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7165573" cy="3382658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Variable Declaration: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</a:rPr>
              <a:t>Variable declaration is the process of introducing a new variable to the JavaScript program.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</a:rPr>
              <a:t>It involves using the var, let, or const keyword, followed by the variable name.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</a:rPr>
              <a:t>Declaration reserves a memory space for the variable to hold a value.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Variable Assignment: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</a:rPr>
              <a:t>Variable assignment is the process of giving a value to a declared variable.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</a:rPr>
              <a:t>It involves using the </a:t>
            </a:r>
            <a:r>
              <a:rPr lang="en-US" b="1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assignment operator (=)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to assign a value to the variable.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</a:rPr>
              <a:t>Assignment initializes the variable with the assigned value.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Variable Initialization: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</a:rPr>
              <a:t>Variable initialization is the combined process of declaring and assigning a value to a variable in a single step.</a:t>
            </a: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1F0F9-3F80-0ED2-2D49-739FCED0A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971" y="2715270"/>
            <a:ext cx="3482909" cy="307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0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Declaring-Initializing Multiple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336688" cy="338265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374151"/>
                </a:solidFill>
              </a:rPr>
              <a:t>Y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ou can declare and initialize multiple variables in a single statement using either the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var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let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, or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const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 keyword.</a:t>
            </a:r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F3F0D-B747-A78C-8457-671E560AC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95" y="2675554"/>
            <a:ext cx="7032568" cy="108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9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F866-3579-62DB-D3FD-CD6F9762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2E8B-0646-B3AE-25E2-E96BE056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034145"/>
            <a:ext cx="6172200" cy="2826905"/>
          </a:xfrm>
        </p:spPr>
        <p:txBody>
          <a:bodyPr>
            <a:normAutofit/>
          </a:bodyPr>
          <a:lstStyle/>
          <a:p>
            <a:r>
              <a:rPr lang="en-US" sz="1400" b="1" dirty="0"/>
              <a:t>const</a:t>
            </a:r>
            <a:r>
              <a:rPr lang="en-US" sz="1400" dirty="0"/>
              <a:t> name, age;</a:t>
            </a:r>
          </a:p>
          <a:p>
            <a:r>
              <a:rPr lang="en-US" sz="1400" b="1" dirty="0"/>
              <a:t>let</a:t>
            </a:r>
            <a:r>
              <a:rPr lang="en-US" sz="1400" dirty="0"/>
              <a:t> n1 = 45, n2;</a:t>
            </a:r>
          </a:p>
          <a:p>
            <a:r>
              <a:rPr lang="en-US" sz="1400" b="1" dirty="0"/>
              <a:t>const</a:t>
            </a:r>
            <a:r>
              <a:rPr lang="en-US" sz="1400" dirty="0"/>
              <a:t> num1 = 45, num2;</a:t>
            </a:r>
          </a:p>
          <a:p>
            <a:r>
              <a:rPr lang="en-US" sz="1400" b="1" dirty="0"/>
              <a:t>let</a:t>
            </a:r>
            <a:r>
              <a:rPr lang="en-US" sz="1400" dirty="0"/>
              <a:t> x, </a:t>
            </a:r>
            <a:r>
              <a:rPr lang="en-US" sz="1400" b="1" dirty="0"/>
              <a:t>let</a:t>
            </a:r>
            <a:r>
              <a:rPr lang="en-US" sz="1400" dirty="0"/>
              <a:t> y;</a:t>
            </a:r>
          </a:p>
          <a:p>
            <a:r>
              <a:rPr lang="en-US" sz="1400" b="1" dirty="0"/>
              <a:t>let</a:t>
            </a:r>
            <a:r>
              <a:rPr lang="en-US" sz="1400" dirty="0"/>
              <a:t> a; </a:t>
            </a:r>
            <a:r>
              <a:rPr lang="en-US" sz="1400" b="1" dirty="0"/>
              <a:t>let</a:t>
            </a:r>
            <a:r>
              <a:rPr lang="en-US" sz="1400" dirty="0"/>
              <a:t> b;</a:t>
            </a:r>
          </a:p>
          <a:p>
            <a:r>
              <a:rPr lang="en-US" sz="1400" b="1" dirty="0"/>
              <a:t>let</a:t>
            </a:r>
            <a:r>
              <a:rPr lang="en-US" sz="1400" dirty="0"/>
              <a:t> i1; i2;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D815-0890-A6C8-DFFB-50C0258C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Which of the following naming variables are true?</a:t>
            </a:r>
            <a:endParaRPr lang="en-US" dirty="0"/>
          </a:p>
        </p:txBody>
      </p:sp>
      <p:pic>
        <p:nvPicPr>
          <p:cNvPr id="5" name="Picture 4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421111A-BBBD-3C70-33B1-13DB9117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7AA24B5-C194-257E-CBD7-A7BC0D39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8901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592</Words>
  <Application>Microsoft Macintosh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Grandview Display</vt:lpstr>
      <vt:lpstr>DashVTI</vt:lpstr>
      <vt:lpstr>JavaScript  Variables</vt:lpstr>
      <vt:lpstr>Variable</vt:lpstr>
      <vt:lpstr>var-let-const</vt:lpstr>
      <vt:lpstr>Variable Naming</vt:lpstr>
      <vt:lpstr>Reserved Keywords in JavaScript</vt:lpstr>
      <vt:lpstr>Practice</vt:lpstr>
      <vt:lpstr>Variable Declaration-Assignment-Initialization</vt:lpstr>
      <vt:lpstr>Declaring-Initializing Multiple Variables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14</cp:revision>
  <dcterms:created xsi:type="dcterms:W3CDTF">2023-07-03T19:11:00Z</dcterms:created>
  <dcterms:modified xsi:type="dcterms:W3CDTF">2023-08-01T20:17:24Z</dcterms:modified>
</cp:coreProperties>
</file>