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67" r:id="rId4"/>
    <p:sldId id="274" r:id="rId5"/>
    <p:sldId id="275" r:id="rId6"/>
    <p:sldId id="276" r:id="rId7"/>
    <p:sldId id="273" r:id="rId8"/>
    <p:sldId id="277" r:id="rId9"/>
    <p:sldId id="278" r:id="rId10"/>
    <p:sldId id="279" r:id="rId11"/>
    <p:sldId id="286" r:id="rId12"/>
    <p:sldId id="287" r:id="rId13"/>
    <p:sldId id="285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9"/>
    <p:restoredTop sz="96327"/>
  </p:normalViewPr>
  <p:slideViewPr>
    <p:cSldViewPr snapToGrid="0">
      <p:cViewPr varScale="1">
        <p:scale>
          <a:sx n="162" d="100"/>
          <a:sy n="162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PRIMITIVES – REFERENCE TYPES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an array element by referring to the index of the item.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7A376-10C7-720D-0CF5-BB98F3F6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72" y="2559171"/>
            <a:ext cx="467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Last</a:t>
            </a:r>
            <a:r>
              <a:rPr lang="en-US" dirty="0"/>
              <a:t>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to first and last elements in an array using the </a:t>
            </a:r>
            <a:r>
              <a:rPr lang="en-US" sz="1400" b="1" dirty="0"/>
              <a:t>indexes</a:t>
            </a:r>
            <a:r>
              <a:rPr lang="en-US" sz="1400" dirty="0"/>
              <a:t> and </a:t>
            </a:r>
            <a:r>
              <a:rPr lang="en-US" sz="1400" b="1" dirty="0"/>
              <a:t>length</a:t>
            </a:r>
            <a:r>
              <a:rPr lang="en-US" sz="1400" dirty="0"/>
              <a:t> property.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D0F1C-0D05-341A-4FE2-F7338D49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33" y="2559171"/>
            <a:ext cx="640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Updating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an array element by referring to the index of the item and reassign a value to the specified index.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C449F-7666-A769-1CFB-F1D12A7B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81" y="2650837"/>
            <a:ext cx="5149391" cy="173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72448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Objects are collections of properties. They are also variables at the same time.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Property: key-value pair</a:t>
            </a:r>
          </a:p>
          <a:p>
            <a:r>
              <a:rPr lang="en-US" sz="1400" b="1" dirty="0"/>
              <a:t>*</a:t>
            </a:r>
            <a:r>
              <a:rPr lang="en-US" sz="1400" dirty="0"/>
              <a:t> All keys are converted to strings (except symbols).</a:t>
            </a:r>
          </a:p>
          <a:p>
            <a:r>
              <a:rPr lang="en-US" sz="1400" dirty="0"/>
              <a:t>We can access the data using custom keys not the indexes.</a:t>
            </a:r>
          </a:p>
          <a:p>
            <a:r>
              <a:rPr lang="en-US" sz="1400" dirty="0"/>
              <a:t>We can create an object using object literals {} or object constructor as below</a:t>
            </a:r>
          </a:p>
          <a:p>
            <a:pPr marL="0" indent="0">
              <a:buNone/>
            </a:pPr>
            <a:r>
              <a:rPr lang="en-US" sz="1400" dirty="0"/>
              <a:t>	const obj1 = {}; // empty object</a:t>
            </a:r>
          </a:p>
          <a:p>
            <a:pPr marL="0" indent="0">
              <a:buNone/>
            </a:pPr>
            <a:r>
              <a:rPr lang="en-US" sz="1400" dirty="0"/>
              <a:t>	const obj2 = new Object();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NOTE: It is a common practice to declare objects with the const keyword.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C1999-A9A7-58EB-3A7C-D983C584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10" y="2597030"/>
            <a:ext cx="3791061" cy="153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8D195-553D-5F4B-A7B1-D1D47689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771" y="4456939"/>
            <a:ext cx="267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Accessing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use </a:t>
            </a:r>
            <a:r>
              <a:rPr lang="en-US" sz="1400" b="1" dirty="0" err="1"/>
              <a:t>object.key</a:t>
            </a:r>
            <a:r>
              <a:rPr lang="en-US" sz="1400" b="1" dirty="0"/>
              <a:t> </a:t>
            </a:r>
            <a:r>
              <a:rPr lang="en-US" sz="1400" dirty="0"/>
              <a:t>syntax to access to the value of the specified key. (</a:t>
            </a:r>
            <a:r>
              <a:rPr lang="en-US" sz="1400" b="1" dirty="0"/>
              <a:t>dot notation</a:t>
            </a:r>
            <a:r>
              <a:rPr lang="en-US" sz="1400" dirty="0"/>
              <a:t>)</a:t>
            </a:r>
          </a:p>
          <a:p>
            <a:r>
              <a:rPr lang="en-US" sz="1400" dirty="0"/>
              <a:t>We can also use </a:t>
            </a:r>
            <a:r>
              <a:rPr lang="en-US" sz="1400" b="1" dirty="0"/>
              <a:t>object['key'] </a:t>
            </a:r>
            <a:r>
              <a:rPr lang="en-US" sz="1400" dirty="0"/>
              <a:t>if the key is not a valid identifier. (</a:t>
            </a:r>
            <a:r>
              <a:rPr lang="en-US" sz="1400" b="1" dirty="0"/>
              <a:t>bracket notation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20331-C08F-16D2-745B-4B757C42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Updating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access </a:t>
            </a:r>
            <a:r>
              <a:rPr lang="en-US" sz="1400"/>
              <a:t>and update </a:t>
            </a:r>
            <a:r>
              <a:rPr lang="en-US" sz="1400" dirty="0"/>
              <a:t>any property values of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DB9A-8FC3-D0E3-DE14-8C702DC9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Adding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add new property to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object.newKey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object[‘</a:t>
            </a:r>
            <a:r>
              <a:rPr lang="en-US" sz="1400" dirty="0" err="1"/>
              <a:t>newKey</a:t>
            </a:r>
            <a:r>
              <a:rPr lang="en-US" sz="1400" dirty="0"/>
              <a:t>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9FE0E-F100-10E6-C224-8D981863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72" y="2559171"/>
            <a:ext cx="3848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Removing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remove a property of an object using </a:t>
            </a:r>
            <a:r>
              <a:rPr lang="en-US" sz="1400" b="1" dirty="0"/>
              <a:t>delete keyword </a:t>
            </a:r>
            <a:r>
              <a:rPr lang="en-US" sz="1400" dirty="0"/>
              <a:t>as below;</a:t>
            </a:r>
          </a:p>
          <a:p>
            <a:pPr marL="0" indent="0">
              <a:buNone/>
            </a:pPr>
            <a:r>
              <a:rPr lang="en-US" sz="1400" dirty="0"/>
              <a:t>	delete </a:t>
            </a:r>
            <a:r>
              <a:rPr lang="en-US" sz="1400" dirty="0" err="1"/>
              <a:t>object.newKey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delete object[‘</a:t>
            </a:r>
            <a:r>
              <a:rPr lang="en-US" sz="1400" dirty="0" err="1"/>
              <a:t>newKey</a:t>
            </a:r>
            <a:r>
              <a:rPr lang="en-US" sz="1400" dirty="0"/>
              <a:t>'];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0E1FC-7F42-7188-7ABF-BA5BC46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5" y="2559171"/>
            <a:ext cx="532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Primitive Data Types</a:t>
            </a:r>
          </a:p>
          <a:p>
            <a:pPr lvl="1"/>
            <a:r>
              <a:rPr lang="en-US" sz="1400" dirty="0"/>
              <a:t>There are 7 primitives: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String, Number,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Bigint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Boolean, Undefined, Null, Symbol</a:t>
            </a:r>
          </a:p>
          <a:p>
            <a:endParaRPr lang="en-US" sz="1400" dirty="0"/>
          </a:p>
          <a:p>
            <a:r>
              <a:rPr lang="en-US" sz="1400" b="1" dirty="0"/>
              <a:t>Reference Data Types (non-primitives) - Objects</a:t>
            </a:r>
          </a:p>
          <a:p>
            <a:pPr lvl="1"/>
            <a:r>
              <a:rPr lang="en-US" sz="1400" dirty="0"/>
              <a:t>The object data type can contain arrays, objects, functions, collections, etc.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String is a sequence of characters like "John Doe".</a:t>
            </a:r>
          </a:p>
          <a:p>
            <a:r>
              <a:rPr lang="en-US" sz="1400" dirty="0"/>
              <a:t>Strings are written with quotes. You can use single or double quotes.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D9221-F012-E5BF-5CFD-02D11A16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8" y="4071201"/>
            <a:ext cx="4374321" cy="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All JS numbers are stored as decimal numbers (floating point).</a:t>
            </a:r>
          </a:p>
          <a:p>
            <a:r>
              <a:rPr lang="en-US" sz="1400" dirty="0"/>
              <a:t>Numbers can be written with, or without decimals.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D2CF1-9A16-72A2-5C09-986E35D3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21" y="3893339"/>
            <a:ext cx="2921758" cy="1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All JS numbers are stored in a a 64-bit floating-point format.</a:t>
            </a:r>
          </a:p>
          <a:p>
            <a:r>
              <a:rPr lang="en-US" sz="1400" dirty="0"/>
              <a:t>JavaScript </a:t>
            </a:r>
            <a:r>
              <a:rPr lang="en-US" sz="1400" dirty="0" err="1"/>
              <a:t>BigInt</a:t>
            </a:r>
            <a:r>
              <a:rPr lang="en-US" sz="1400" dirty="0"/>
              <a:t> is a new datatype (2020) that can be used to store integer values that are too big to be represented by a normal JavaScript Number.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5E2A2-423A-4EC6-6043-07F95893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174434"/>
            <a:ext cx="4427475" cy="6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rgbClr val="545454"/>
                </a:solidFill>
                <a:effectLst/>
              </a:rPr>
              <a:t>Boolean can only have two values: true or false.</a:t>
            </a:r>
            <a:endParaRPr lang="en-US" sz="1400" b="0" dirty="0">
              <a:solidFill>
                <a:srgbClr val="EEFFFF"/>
              </a:solidFill>
              <a:effectLst/>
            </a:endParaRPr>
          </a:p>
          <a:p>
            <a:r>
              <a:rPr lang="en-US" sz="1400" b="0" dirty="0">
                <a:solidFill>
                  <a:srgbClr val="545454"/>
                </a:solidFill>
                <a:effectLst/>
              </a:rPr>
              <a:t>It is used often with conditional statements.</a:t>
            </a:r>
            <a:endParaRPr lang="en-US" sz="1400" b="0" dirty="0">
              <a:solidFill>
                <a:srgbClr val="EEFFFF"/>
              </a:solidFill>
              <a:effectLst/>
            </a:endParaRP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DC1BE-FC57-F61F-DE1C-2BEBBF0F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3991303"/>
            <a:ext cx="2779783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46048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sz="1400" dirty="0"/>
              <a:t> operator helps finding the type of a variable.</a:t>
            </a:r>
          </a:p>
          <a:p>
            <a:r>
              <a:rPr lang="en-US" sz="1400" dirty="0"/>
              <a:t>The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typeof</a:t>
            </a:r>
            <a:r>
              <a:rPr lang="en-US" sz="1400" dirty="0"/>
              <a:t> operator returns the type of a variable or an expression.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B3DF4-D7FB-21F9-3F5E-221C648C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4" y="2570253"/>
            <a:ext cx="5306037" cy="2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</a:t>
            </a:r>
            <a:r>
              <a:rPr lang="en-US" sz="1400" dirty="0"/>
              <a:t>Arrays are used to store multiple values in a single variable, instead of declaring separate variables for each value.</a:t>
            </a:r>
          </a:p>
          <a:p>
            <a:r>
              <a:rPr lang="en-US" sz="1400" dirty="0"/>
              <a:t>JS Array can be created using an array literal.</a:t>
            </a:r>
          </a:p>
          <a:p>
            <a:r>
              <a:rPr lang="en-US" sz="1400" dirty="0"/>
              <a:t>The two examples given do exactly the same but there is no need to use </a:t>
            </a:r>
            <a:r>
              <a:rPr lang="en-US" sz="1400" b="1" dirty="0"/>
              <a:t>new Array().</a:t>
            </a:r>
          </a:p>
          <a:p>
            <a:r>
              <a:rPr lang="en-US" sz="1400" dirty="0"/>
              <a:t>For simplicity, readability and execution speed, use the array literal method.</a:t>
            </a:r>
          </a:p>
          <a:p>
            <a:r>
              <a:rPr lang="en-US" sz="1400" dirty="0"/>
              <a:t>Arrays are a special type of objects.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"object" for arrays.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E6C24-18D2-8ABD-7D2A-3C757343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8" y="2648429"/>
            <a:ext cx="4359553" cy="79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BA714-0E57-04C5-ED7B-B6438D68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7" y="3955088"/>
            <a:ext cx="4359553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length</a:t>
            </a:r>
            <a:r>
              <a:rPr lang="en-US" sz="1400" dirty="0"/>
              <a:t> property - returns the length (size) of an array.</a:t>
            </a:r>
          </a:p>
          <a:p>
            <a:r>
              <a:rPr lang="en-US" sz="1400" dirty="0"/>
              <a:t>It returns the total number of elements stored in the array.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C6694-3692-9D63-EC6F-A8CF444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590800"/>
            <a:ext cx="463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744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Grandview Display</vt:lpstr>
      <vt:lpstr>Menlo</vt:lpstr>
      <vt:lpstr>DashVTI</vt:lpstr>
      <vt:lpstr>JavaScript  Data Types</vt:lpstr>
      <vt:lpstr>Data Types in JavaScript</vt:lpstr>
      <vt:lpstr>String</vt:lpstr>
      <vt:lpstr>Number</vt:lpstr>
      <vt:lpstr>BigInt</vt:lpstr>
      <vt:lpstr>Boolean</vt:lpstr>
      <vt:lpstr>The typeof Operator</vt:lpstr>
      <vt:lpstr>Arrays in JavaScript</vt:lpstr>
      <vt:lpstr>The length of an Array</vt:lpstr>
      <vt:lpstr>Accessing Array Elements</vt:lpstr>
      <vt:lpstr>Accessing the First and Last Array Elements</vt:lpstr>
      <vt:lpstr>Updating Array Elements</vt:lpstr>
      <vt:lpstr>JS Objects </vt:lpstr>
      <vt:lpstr>JS Object – Accessing properties </vt:lpstr>
      <vt:lpstr>JS Object – Updating properties </vt:lpstr>
      <vt:lpstr>JS Object – Adding properties </vt:lpstr>
      <vt:lpstr>JS Object – Removing properties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18</cp:revision>
  <dcterms:created xsi:type="dcterms:W3CDTF">2023-07-03T19:11:00Z</dcterms:created>
  <dcterms:modified xsi:type="dcterms:W3CDTF">2023-11-22T19:32:39Z</dcterms:modified>
</cp:coreProperties>
</file>