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2" r:id="rId4"/>
    <p:sldId id="273" r:id="rId5"/>
    <p:sldId id="268" r:id="rId6"/>
    <p:sldId id="276" r:id="rId7"/>
    <p:sldId id="277" r:id="rId8"/>
    <p:sldId id="274" r:id="rId9"/>
    <p:sldId id="278" r:id="rId10"/>
    <p:sldId id="275" r:id="rId11"/>
    <p:sldId id="279" r:id="rId12"/>
    <p:sldId id="280" r:id="rId13"/>
    <p:sldId id="281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1"/>
    <p:restoredTop sz="96327"/>
  </p:normalViewPr>
  <p:slideViewPr>
    <p:cSldViewPr snapToGrid="0">
      <p:cViewPr varScale="1">
        <p:scale>
          <a:sx n="128" d="100"/>
          <a:sy n="128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Special Symbols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</a:rPr>
              <a:t>&amp;&amp;</a:t>
            </a:r>
            <a:r>
              <a:rPr lang="en-US" sz="1400" b="0" dirty="0">
                <a:effectLst/>
              </a:rPr>
              <a:t> 	logical and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|| </a:t>
            </a:r>
            <a:r>
              <a:rPr lang="en-US" sz="1400" b="0" dirty="0">
                <a:effectLst/>
              </a:rPr>
              <a:t>	logical or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! </a:t>
            </a:r>
            <a:r>
              <a:rPr lang="en-US" sz="1400" b="0" dirty="0">
                <a:effectLst/>
              </a:rPr>
              <a:t>	logical not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Understanding JavaScript Operators With Types and Examples - Simplilearn">
            <a:extLst>
              <a:ext uri="{FF2B5EF4-FFF2-40B4-BE49-F238E27FC236}">
                <a16:creationId xmlns:a16="http://schemas.microsoft.com/office/drawing/2014/main" id="{4A5C4A49-3E80-C401-A284-1CE5D079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87" y="2559171"/>
            <a:ext cx="6826284" cy="20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5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Logical </a:t>
            </a:r>
            <a:r>
              <a:rPr lang="en-US" b="1" dirty="0"/>
              <a:t>AND (&amp;&amp;)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AND</a:t>
            </a:r>
            <a:r>
              <a:rPr lang="en-US" sz="1400" dirty="0"/>
              <a:t> operator syntax: 	condition1 </a:t>
            </a:r>
            <a:r>
              <a:rPr lang="en-US" sz="1400" b="1" dirty="0"/>
              <a:t>&amp;&amp;</a:t>
            </a:r>
            <a:r>
              <a:rPr lang="en-US" sz="1400" dirty="0"/>
              <a:t> condition2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400" b="1" i="1" dirty="0"/>
              <a:t>Expected results</a:t>
            </a:r>
          </a:p>
          <a:p>
            <a:pPr lvl="1"/>
            <a:r>
              <a:rPr lang="en-US" sz="1400" dirty="0"/>
              <a:t>false &amp;&amp; false 	- returns false</a:t>
            </a:r>
          </a:p>
          <a:p>
            <a:pPr lvl="1"/>
            <a:r>
              <a:rPr lang="en-US" sz="1400" dirty="0"/>
              <a:t>false &amp;&amp; true	- returns false</a:t>
            </a:r>
          </a:p>
          <a:p>
            <a:pPr lvl="1"/>
            <a:r>
              <a:rPr lang="en-US" sz="1400" dirty="0"/>
              <a:t>true &amp;&amp; false	- returns false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true &amp;&amp; true 	- returns true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It will return true only if both conditions are true</a:t>
            </a:r>
          </a:p>
          <a:p>
            <a:pPr lvl="1"/>
            <a:r>
              <a:rPr lang="en-US" sz="1400" dirty="0"/>
              <a:t>It will return false if one or both conditions are false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Logical </a:t>
            </a:r>
            <a:r>
              <a:rPr lang="en-US" b="1" dirty="0"/>
              <a:t>OR (||)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OR</a:t>
            </a:r>
            <a:r>
              <a:rPr lang="en-US" sz="1400" dirty="0"/>
              <a:t> operator syntax: 	condition1 || condition2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400" b="1" i="1" dirty="0"/>
              <a:t>Expected results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false || false 	- returns false</a:t>
            </a:r>
          </a:p>
          <a:p>
            <a:pPr lvl="1"/>
            <a:r>
              <a:rPr lang="en-US" sz="1400" dirty="0"/>
              <a:t>false || true	- returns true</a:t>
            </a:r>
          </a:p>
          <a:p>
            <a:pPr lvl="1"/>
            <a:r>
              <a:rPr lang="en-US" sz="1400" dirty="0"/>
              <a:t>true || false	- returns true</a:t>
            </a:r>
          </a:p>
          <a:p>
            <a:pPr lvl="1"/>
            <a:r>
              <a:rPr lang="en-US" sz="1400" dirty="0"/>
              <a:t>true || true 	- returns true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It will return false only if both conditions are false</a:t>
            </a:r>
          </a:p>
          <a:p>
            <a:pPr lvl="1"/>
            <a:r>
              <a:rPr lang="en-US" sz="1400" dirty="0"/>
              <a:t>It will return true if one or both conditions are true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Logical </a:t>
            </a:r>
            <a:r>
              <a:rPr lang="en-US" b="1" dirty="0"/>
              <a:t>NOT (!)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NOT</a:t>
            </a:r>
            <a:r>
              <a:rPr lang="en-US" sz="1400" dirty="0"/>
              <a:t> operator syntax: 	!condition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400" b="1" i="1" dirty="0"/>
              <a:t>Expected results</a:t>
            </a:r>
          </a:p>
          <a:p>
            <a:pPr lvl="1"/>
            <a:r>
              <a:rPr lang="en-US" sz="1400" dirty="0"/>
              <a:t>!false 	- returns true</a:t>
            </a:r>
          </a:p>
          <a:p>
            <a:pPr lvl="1"/>
            <a:r>
              <a:rPr lang="en-US" sz="1400" dirty="0"/>
              <a:t>!true		- returns false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4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nullish</a:t>
            </a:r>
            <a:r>
              <a:rPr lang="en-US" dirty="0"/>
              <a:t> coalescing operator (??)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6480314" cy="3891170"/>
          </a:xfrm>
        </p:spPr>
        <p:txBody>
          <a:bodyPr>
            <a:noAutofit/>
          </a:bodyPr>
          <a:lstStyle/>
          <a:p>
            <a:r>
              <a:rPr lang="en-US" sz="1400" dirty="0"/>
              <a:t>The </a:t>
            </a:r>
            <a:r>
              <a:rPr lang="en-US" sz="1400" b="1" dirty="0" err="1"/>
              <a:t>nullish</a:t>
            </a:r>
            <a:r>
              <a:rPr lang="en-US" sz="1400" b="1" dirty="0"/>
              <a:t> coalescing operator (??) </a:t>
            </a:r>
            <a:r>
              <a:rPr lang="en-US" sz="1400" dirty="0"/>
              <a:t>is a relatively new addition to JavaScript, introduced in ECMAScript 2020 (ES11). </a:t>
            </a:r>
          </a:p>
          <a:p>
            <a:r>
              <a:rPr lang="en-US" sz="1400" dirty="0"/>
              <a:t>It provides a concise way to handle default values for variables or expressions when dealing with null or undefined values.</a:t>
            </a:r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: The key distinction between the </a:t>
            </a:r>
            <a:r>
              <a:rPr lang="en-US" sz="1400" b="1" dirty="0" err="1"/>
              <a:t>nullish</a:t>
            </a:r>
            <a:r>
              <a:rPr lang="en-US" sz="1400" b="1" dirty="0"/>
              <a:t> coalescing operator (??) </a:t>
            </a:r>
            <a:r>
              <a:rPr lang="en-US" sz="1400" dirty="0"/>
              <a:t>and the </a:t>
            </a:r>
            <a:r>
              <a:rPr lang="en-US" sz="1400" b="1" dirty="0"/>
              <a:t>logical OR operator (||) </a:t>
            </a:r>
            <a:r>
              <a:rPr lang="en-US" sz="1400" dirty="0"/>
              <a:t>is in how they handle "</a:t>
            </a:r>
            <a:r>
              <a:rPr lang="en-US" sz="1400" b="1" dirty="0" err="1"/>
              <a:t>falsy</a:t>
            </a:r>
            <a:r>
              <a:rPr lang="en-US" sz="1400" dirty="0"/>
              <a:t>" values other than </a:t>
            </a:r>
            <a:r>
              <a:rPr lang="en-US" sz="1400" b="1" dirty="0"/>
              <a:t>null</a:t>
            </a:r>
            <a:r>
              <a:rPr lang="en-US" sz="1400" dirty="0"/>
              <a:t> and </a:t>
            </a:r>
            <a:r>
              <a:rPr lang="en-US" sz="1400" b="1" dirty="0"/>
              <a:t>undefined</a:t>
            </a:r>
            <a:r>
              <a:rPr lang="en-US" sz="1400" dirty="0"/>
              <a:t>. </a:t>
            </a:r>
          </a:p>
          <a:p>
            <a:r>
              <a:rPr lang="en-US" sz="1400" dirty="0"/>
              <a:t>The </a:t>
            </a:r>
            <a:r>
              <a:rPr lang="en-US" sz="1400" b="1" dirty="0"/>
              <a:t>|| operator </a:t>
            </a:r>
            <a:r>
              <a:rPr lang="en-US" sz="1400" dirty="0"/>
              <a:t>evaluates to the right-hand value if the left-hand value is </a:t>
            </a:r>
            <a:r>
              <a:rPr lang="en-US" sz="1400" b="1" dirty="0" err="1"/>
              <a:t>falsy</a:t>
            </a:r>
            <a:r>
              <a:rPr lang="en-US" sz="1400" dirty="0"/>
              <a:t> (e.g., false, 0, an empty string, </a:t>
            </a:r>
            <a:r>
              <a:rPr lang="en-US" sz="1400" dirty="0" err="1"/>
              <a:t>NaN</a:t>
            </a:r>
            <a:r>
              <a:rPr lang="en-US" sz="1400" dirty="0"/>
              <a:t>, or null). </a:t>
            </a:r>
          </a:p>
          <a:p>
            <a:r>
              <a:rPr lang="en-US" sz="1400" dirty="0"/>
              <a:t>The </a:t>
            </a:r>
            <a:r>
              <a:rPr lang="en-US" sz="1400" b="1" dirty="0"/>
              <a:t>?? operator </a:t>
            </a:r>
            <a:r>
              <a:rPr lang="en-US" sz="1400" dirty="0"/>
              <a:t>only checks for </a:t>
            </a:r>
            <a:r>
              <a:rPr lang="en-US" sz="1400" b="1" dirty="0"/>
              <a:t>null</a:t>
            </a:r>
            <a:r>
              <a:rPr lang="en-US" sz="1400" dirty="0"/>
              <a:t> or </a:t>
            </a:r>
            <a:r>
              <a:rPr lang="en-US" sz="1400" b="1" dirty="0"/>
              <a:t>undefined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1EF0A-BE5E-9BB5-8728-2E058C37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172" y="2559171"/>
            <a:ext cx="39243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6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Operators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374151"/>
                </a:solidFill>
                <a:effectLst/>
              </a:rPr>
              <a:t>JavaScript has a wide range of operators that allow you to perform various operations on data. </a:t>
            </a:r>
          </a:p>
          <a:p>
            <a:r>
              <a:rPr lang="en-US" sz="1400" b="0" i="0" dirty="0">
                <a:solidFill>
                  <a:srgbClr val="374151"/>
                </a:solidFill>
                <a:effectLst/>
              </a:rPr>
              <a:t>Operators in JavaScript can be categorized into different types based on their functionality. </a:t>
            </a:r>
          </a:p>
          <a:p>
            <a:r>
              <a:rPr lang="en-US" sz="1400" b="0" i="0" dirty="0">
                <a:solidFill>
                  <a:srgbClr val="374151"/>
                </a:solidFill>
                <a:effectLst/>
              </a:rPr>
              <a:t>Here are some of the main types of operators in JavaScript:</a:t>
            </a:r>
          </a:p>
          <a:p>
            <a:pPr lvl="1"/>
            <a:r>
              <a:rPr lang="en-US" sz="1200" b="1" i="0" dirty="0">
                <a:effectLst/>
              </a:rPr>
              <a:t>Assignment Operators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: Used to assign values to variables.</a:t>
            </a:r>
          </a:p>
          <a:p>
            <a:pPr lvl="1"/>
            <a:r>
              <a:rPr lang="en-US" sz="1200" b="1" i="0" dirty="0">
                <a:effectLst/>
              </a:rPr>
              <a:t>Arithmetic Operators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: Used for basic arithmetic calculations.</a:t>
            </a:r>
          </a:p>
          <a:p>
            <a:pPr lvl="1"/>
            <a:r>
              <a:rPr lang="en-US" sz="1200" b="1" i="0" dirty="0">
                <a:effectLst/>
              </a:rPr>
              <a:t>Comparison Operators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: Used to compare values.</a:t>
            </a:r>
          </a:p>
          <a:p>
            <a:pPr lvl="1"/>
            <a:r>
              <a:rPr lang="en-US" sz="1200" b="1" i="0" dirty="0">
                <a:effectLst/>
              </a:rPr>
              <a:t>Logical Operators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: Used to perform logical operations.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288781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</a:rPr>
              <a:t>=</a:t>
            </a:r>
            <a:r>
              <a:rPr lang="en-US" sz="1400" b="0" dirty="0">
                <a:effectLst/>
              </a:rPr>
              <a:t> 	is used to assign a value to a variable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+=</a:t>
            </a:r>
            <a:r>
              <a:rPr lang="en-US" sz="1400" b="0" dirty="0">
                <a:effectLst/>
              </a:rPr>
              <a:t> 	addition assignment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-=</a:t>
            </a:r>
            <a:r>
              <a:rPr lang="en-US" sz="1400" b="0" dirty="0">
                <a:effectLst/>
              </a:rPr>
              <a:t> 	subtraction assignment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*=</a:t>
            </a:r>
            <a:r>
              <a:rPr lang="en-US" sz="1400" b="0" dirty="0">
                <a:effectLst/>
              </a:rPr>
              <a:t> 	multiplication assignment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**=</a:t>
            </a:r>
            <a:r>
              <a:rPr lang="en-US" sz="1400" b="0" dirty="0">
                <a:effectLst/>
              </a:rPr>
              <a:t> 	exponentiation assignment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%=</a:t>
            </a:r>
            <a:r>
              <a:rPr lang="en-US" sz="1400" b="0" dirty="0">
                <a:effectLst/>
              </a:rPr>
              <a:t> 	remainder assignment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D1004-4DF4-842F-078E-85ECA1E3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507" y="2597826"/>
            <a:ext cx="5655511" cy="35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6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</a:rPr>
              <a:t>+ </a:t>
            </a:r>
            <a:r>
              <a:rPr lang="en-US" sz="1400" b="0" dirty="0">
                <a:effectLst/>
              </a:rPr>
              <a:t>	addition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-</a:t>
            </a:r>
            <a:r>
              <a:rPr lang="en-US" sz="1400" b="0" dirty="0">
                <a:effectLst/>
              </a:rPr>
              <a:t> 	subtraction 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* </a:t>
            </a:r>
            <a:r>
              <a:rPr lang="en-US" sz="1400" b="0" dirty="0">
                <a:effectLst/>
              </a:rPr>
              <a:t>	multiplication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** </a:t>
            </a:r>
            <a:r>
              <a:rPr lang="en-US" sz="1400" b="0" dirty="0">
                <a:effectLst/>
              </a:rPr>
              <a:t>	exponentiation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/ </a:t>
            </a:r>
            <a:r>
              <a:rPr lang="en-US" sz="1400" b="0" dirty="0">
                <a:effectLst/>
              </a:rPr>
              <a:t>	division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% </a:t>
            </a:r>
            <a:r>
              <a:rPr lang="en-US" sz="1400" b="0" dirty="0">
                <a:effectLst/>
              </a:rPr>
              <a:t>	modulus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++ </a:t>
            </a:r>
            <a:r>
              <a:rPr lang="en-US" sz="1400" b="0" dirty="0">
                <a:effectLst/>
              </a:rPr>
              <a:t>	increment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-- </a:t>
            </a:r>
            <a:r>
              <a:rPr lang="en-US" sz="1400" b="0" dirty="0">
                <a:effectLst/>
              </a:rPr>
              <a:t>	decrement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Understanding JavaScript Operators With Types and Examples - Simplilearn">
            <a:extLst>
              <a:ext uri="{FF2B5EF4-FFF2-40B4-BE49-F238E27FC236}">
                <a16:creationId xmlns:a16="http://schemas.microsoft.com/office/drawing/2014/main" id="{F993B07F-6773-4100-0893-40272FF55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72" y="2559171"/>
            <a:ext cx="64262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84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866-3579-62DB-D3FD-CD6F9762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E8B-0646-B3AE-25E2-E96BE056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059084"/>
            <a:ext cx="6172200" cy="3042458"/>
          </a:xfrm>
        </p:spPr>
        <p:txBody>
          <a:bodyPr>
            <a:normAutofit/>
          </a:bodyPr>
          <a:lstStyle/>
          <a:p>
            <a:r>
              <a:rPr lang="en-US" sz="1400" b="1" dirty="0"/>
              <a:t>Use given numbers below</a:t>
            </a:r>
          </a:p>
          <a:p>
            <a:pPr marL="0" indent="0">
              <a:buNone/>
            </a:pPr>
            <a:r>
              <a:rPr lang="en-US" sz="1400" b="1" dirty="0"/>
              <a:t>let</a:t>
            </a:r>
            <a:r>
              <a:rPr lang="en-US" sz="1400" dirty="0"/>
              <a:t> num1 = 6;</a:t>
            </a:r>
          </a:p>
          <a:p>
            <a:pPr marL="0" indent="0">
              <a:buNone/>
            </a:pPr>
            <a:r>
              <a:rPr lang="en-US" sz="1400" b="1" dirty="0"/>
              <a:t>let</a:t>
            </a:r>
            <a:r>
              <a:rPr lang="en-US" sz="1400" dirty="0"/>
              <a:t> num2 = 4;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D815-0890-A6C8-DFFB-50C0258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cs typeface="Calibri Light" panose="020F0302020204030204" pitchFamily="34" charset="0"/>
              </a:rPr>
              <a:t>Create 2 variables and assign them numbers.</a:t>
            </a:r>
            <a:br>
              <a:rPr lang="en-US" sz="1400" dirty="0">
                <a:cs typeface="Calibri Light" panose="020F0302020204030204" pitchFamily="34" charset="0"/>
              </a:rPr>
            </a:br>
            <a:r>
              <a:rPr lang="en-US" sz="1400" dirty="0">
                <a:cs typeface="Calibri Light" panose="020F0302020204030204" pitchFamily="34" charset="0"/>
              </a:rPr>
              <a:t>Then, find the sum, subtraction, multiplication, division and remainder of these 2 numbers.</a:t>
            </a:r>
            <a:endParaRPr lang="en-US" sz="1400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421111A-BBBD-3C70-33B1-13DB911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AA24B5-C194-257E-CBD7-A7BC0D3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8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866-3579-62DB-D3FD-CD6F9762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E8B-0646-B3AE-25E2-E96BE056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059084"/>
            <a:ext cx="6172200" cy="3042458"/>
          </a:xfrm>
        </p:spPr>
        <p:txBody>
          <a:bodyPr>
            <a:normAutofit/>
          </a:bodyPr>
          <a:lstStyle/>
          <a:p>
            <a:r>
              <a:rPr lang="en-US" sz="1400" b="1" dirty="0"/>
              <a:t>Use formulas below to find area and perimeter of a rectangle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D815-0890-A6C8-DFFB-50C0258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cs typeface="Calibri" panose="020F0502020204030204" pitchFamily="34" charset="0"/>
              </a:rPr>
              <a:t>Write a program that calculates and outputs the area and perimeter of a rectangle. </a:t>
            </a:r>
            <a:r>
              <a:rPr lang="en-US" sz="1400" b="1" dirty="0">
                <a:solidFill>
                  <a:srgbClr val="C00000"/>
                </a:solidFill>
                <a:cs typeface="Calibri" panose="020F0502020204030204" pitchFamily="34" charset="0"/>
              </a:rPr>
              <a:t>Interview Question!</a:t>
            </a:r>
          </a:p>
          <a:p>
            <a:endParaRPr lang="en-US" sz="1400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r>
              <a:rPr lang="en-US" sz="1400" b="1" dirty="0"/>
              <a:t>NOTE: </a:t>
            </a:r>
            <a:r>
              <a:rPr lang="en-US" sz="1400" dirty="0"/>
              <a:t>Same question could be asked for square, triangle etc.</a:t>
            </a:r>
          </a:p>
          <a:p>
            <a:endParaRPr lang="en-US" sz="1400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421111A-BBBD-3C70-33B1-13DB911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AA24B5-C194-257E-CBD7-A7BC0D3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B056D-F5C4-897B-6039-A08D8D0B6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73" y="3485954"/>
            <a:ext cx="3084832" cy="23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5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866-3579-62DB-D3FD-CD6F9762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E8B-0646-B3AE-25E2-E96BE056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059084"/>
            <a:ext cx="6172200" cy="3042458"/>
          </a:xfrm>
        </p:spPr>
        <p:txBody>
          <a:bodyPr>
            <a:normAutofit/>
          </a:bodyPr>
          <a:lstStyle/>
          <a:p>
            <a:r>
              <a:rPr lang="en-US" sz="1400" dirty="0"/>
              <a:t>Annual average salary = $120,000.00</a:t>
            </a:r>
          </a:p>
          <a:p>
            <a:r>
              <a:rPr lang="en-US" sz="1400" dirty="0"/>
              <a:t>1 year = 12 months</a:t>
            </a:r>
          </a:p>
          <a:p>
            <a:r>
              <a:rPr lang="en-US" sz="1400" dirty="0"/>
              <a:t>1 year = 52 weeks</a:t>
            </a:r>
          </a:p>
          <a:p>
            <a:r>
              <a:rPr lang="en-US" sz="1400" dirty="0"/>
              <a:t>Biweekly = every other week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D815-0890-A6C8-DFFB-50C0258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cs typeface="Calibri Light" panose="020F0302020204030204" pitchFamily="34" charset="0"/>
              </a:rPr>
              <a:t>An annual average salary for an SDET in the Unites States is 120k. Write a program that calculates and prints the monthly and bi-weekly and weekly average amount that an SDET makes in the United States.</a:t>
            </a:r>
            <a:endParaRPr lang="en-US" sz="1400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421111A-BBBD-3C70-33B1-13DB911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AA24B5-C194-257E-CBD7-A7BC0D3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</a:rPr>
              <a:t>== </a:t>
            </a:r>
            <a:r>
              <a:rPr lang="en-US" sz="1400" b="0" dirty="0">
                <a:effectLst/>
              </a:rPr>
              <a:t>	equal to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===</a:t>
            </a:r>
            <a:r>
              <a:rPr lang="en-US" sz="1400" b="0" dirty="0">
                <a:effectLst/>
              </a:rPr>
              <a:t> 	equal value and equal type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!=</a:t>
            </a:r>
            <a:r>
              <a:rPr lang="en-US" sz="1400" b="0" dirty="0">
                <a:effectLst/>
              </a:rPr>
              <a:t> 	not equal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!==</a:t>
            </a:r>
            <a:r>
              <a:rPr lang="en-US" sz="1400" b="0" dirty="0">
                <a:effectLst/>
              </a:rPr>
              <a:t> 	not equal value or not equal type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&gt;</a:t>
            </a:r>
            <a:r>
              <a:rPr lang="en-US" sz="1400" b="0" dirty="0">
                <a:effectLst/>
              </a:rPr>
              <a:t> 	greater than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&lt; </a:t>
            </a:r>
            <a:r>
              <a:rPr lang="en-US" sz="1400" b="0" dirty="0">
                <a:effectLst/>
              </a:rPr>
              <a:t>	less than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&gt;=</a:t>
            </a:r>
            <a:r>
              <a:rPr lang="en-US" sz="1400" b="0" dirty="0">
                <a:effectLst/>
              </a:rPr>
              <a:t> 	greater than or equal to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&lt;=</a:t>
            </a:r>
            <a:r>
              <a:rPr lang="en-US" sz="1400" b="0" dirty="0">
                <a:effectLst/>
              </a:rPr>
              <a:t> 	less than or equal to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Understanding JavaScript Operators With Types and Examples - Simplilearn">
            <a:extLst>
              <a:ext uri="{FF2B5EF4-FFF2-40B4-BE49-F238E27FC236}">
                <a16:creationId xmlns:a16="http://schemas.microsoft.com/office/drawing/2014/main" id="{5F1932E0-81C9-4F6E-DC9D-0E978623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38" y="2603898"/>
            <a:ext cx="6902033" cy="344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5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866-3579-62DB-D3FD-CD6F9762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E8B-0646-B3AE-25E2-E96BE056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059084"/>
            <a:ext cx="6172200" cy="30424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let x = 10, y = 20, z = “10”;</a:t>
            </a:r>
          </a:p>
          <a:p>
            <a:pPr marL="0" indent="0">
              <a:buNone/>
            </a:pPr>
            <a:r>
              <a:rPr lang="en-US" sz="1400" dirty="0"/>
              <a:t>x == z;</a:t>
            </a:r>
          </a:p>
          <a:p>
            <a:pPr marL="0" indent="0">
              <a:buNone/>
            </a:pPr>
            <a:r>
              <a:rPr lang="en-US" sz="1400" dirty="0"/>
              <a:t>x === z;</a:t>
            </a:r>
          </a:p>
          <a:p>
            <a:pPr marL="0" indent="0">
              <a:buNone/>
            </a:pPr>
            <a:r>
              <a:rPr lang="en-US" sz="1400" dirty="0"/>
              <a:t>y &lt; z;</a:t>
            </a:r>
          </a:p>
          <a:p>
            <a:pPr marL="0" indent="0">
              <a:buNone/>
            </a:pPr>
            <a:r>
              <a:rPr lang="en-US" sz="1400" dirty="0"/>
              <a:t>x &lt;= y; </a:t>
            </a:r>
          </a:p>
          <a:p>
            <a:pPr marL="0" indent="0">
              <a:buNone/>
            </a:pPr>
            <a:r>
              <a:rPr lang="en-US" sz="1400" dirty="0"/>
              <a:t>x &gt;= z; </a:t>
            </a:r>
          </a:p>
          <a:p>
            <a:pPr marL="0" indent="0">
              <a:buNone/>
            </a:pPr>
            <a:r>
              <a:rPr lang="en-US" sz="1400" dirty="0"/>
              <a:t>y &gt; x; </a:t>
            </a:r>
          </a:p>
          <a:p>
            <a:pPr marL="0" indent="0">
              <a:buNone/>
            </a:pPr>
            <a:r>
              <a:rPr lang="en-US" sz="1400" dirty="0"/>
              <a:t>x &gt;= y; </a:t>
            </a:r>
          </a:p>
          <a:p>
            <a:pPr marL="0" indent="0">
              <a:buNone/>
            </a:pPr>
            <a:r>
              <a:rPr lang="en-US" sz="1400" dirty="0"/>
              <a:t>(x &gt;= z) &lt; y;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D815-0890-A6C8-DFFB-50C0258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cs typeface="Calibri Light" panose="020F0302020204030204" pitchFamily="34" charset="0"/>
              </a:rPr>
              <a:t>Find if the following statements are true or false</a:t>
            </a:r>
            <a:endParaRPr lang="en-US" sz="1400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421111A-BBBD-3C70-33B1-13DB911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AA24B5-C194-257E-CBD7-A7BC0D3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6997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755</Words>
  <Application>Microsoft Macintosh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Grandview Display</vt:lpstr>
      <vt:lpstr>DashVTI</vt:lpstr>
      <vt:lpstr>JavaScript  Operators</vt:lpstr>
      <vt:lpstr>Operators in JavaScript</vt:lpstr>
      <vt:lpstr>Assignment Operators</vt:lpstr>
      <vt:lpstr>Arithmetic Operators</vt:lpstr>
      <vt:lpstr>Practice</vt:lpstr>
      <vt:lpstr>Practice</vt:lpstr>
      <vt:lpstr>Practice</vt:lpstr>
      <vt:lpstr>Comparison Operators</vt:lpstr>
      <vt:lpstr>Practice</vt:lpstr>
      <vt:lpstr>Logical Operators</vt:lpstr>
      <vt:lpstr>Logical AND (&amp;&amp;) Operators</vt:lpstr>
      <vt:lpstr>Logical OR (||) Operators</vt:lpstr>
      <vt:lpstr>Logical NOT (!) Operators</vt:lpstr>
      <vt:lpstr>nullish coalescing operator (??)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19</cp:revision>
  <dcterms:created xsi:type="dcterms:W3CDTF">2023-07-03T19:11:00Z</dcterms:created>
  <dcterms:modified xsi:type="dcterms:W3CDTF">2023-09-29T15:32:24Z</dcterms:modified>
</cp:coreProperties>
</file>