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3" r:id="rId4"/>
    <p:sldId id="274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>
      <p:cViewPr varScale="1">
        <p:scale>
          <a:sx n="149" d="100"/>
          <a:sy n="149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Basic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WHY FUNCTIONS?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 </a:t>
            </a:r>
            <a:r>
              <a:rPr lang="en-US" sz="1400" b="1" dirty="0"/>
              <a:t>function</a:t>
            </a:r>
            <a:r>
              <a:rPr lang="en-US" sz="1400" dirty="0"/>
              <a:t> is a block of code that performs a specific task</a:t>
            </a:r>
          </a:p>
          <a:p>
            <a:r>
              <a:rPr lang="en-US" sz="1400" dirty="0"/>
              <a:t>Functions are also known as </a:t>
            </a:r>
            <a:r>
              <a:rPr lang="en-US" sz="1400" b="1" dirty="0"/>
              <a:t>methods</a:t>
            </a:r>
            <a:r>
              <a:rPr lang="en-US" sz="1400" dirty="0"/>
              <a:t> or </a:t>
            </a:r>
            <a:r>
              <a:rPr lang="en-US" sz="1400" b="1" dirty="0"/>
              <a:t>behaviors</a:t>
            </a:r>
            <a:r>
              <a:rPr lang="en-US" sz="1400" dirty="0"/>
              <a:t> of the class</a:t>
            </a:r>
          </a:p>
          <a:p>
            <a:r>
              <a:rPr lang="en-US" sz="1400" dirty="0"/>
              <a:t>A JS function is defined with the </a:t>
            </a:r>
            <a:r>
              <a:rPr lang="en-US" sz="1400" b="1" dirty="0"/>
              <a:t>function</a:t>
            </a:r>
            <a:r>
              <a:rPr lang="en-US" sz="1400" dirty="0"/>
              <a:t> keyword, followed by a name, and by parentheses ().</a:t>
            </a:r>
          </a:p>
          <a:p>
            <a:r>
              <a:rPr lang="en-US" sz="1400" dirty="0"/>
              <a:t>The parentheses may include </a:t>
            </a:r>
            <a:r>
              <a:rPr lang="en-US" sz="1400" b="1" dirty="0"/>
              <a:t>parameter-argument</a:t>
            </a:r>
            <a:r>
              <a:rPr lang="en-US" sz="1400" dirty="0"/>
              <a:t> names separated by commas.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8C884-3287-4D6B-D669-B518A856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172" y="2572805"/>
            <a:ext cx="34163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59C15-F850-B795-5402-4ADA1A37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72" y="3893922"/>
            <a:ext cx="3432090" cy="171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Function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name</a:t>
            </a:r>
            <a:r>
              <a:rPr lang="en-US" sz="1400" dirty="0"/>
              <a:t>- It is an identifier  that is used to refer to the function in a program, could be any name but should be meaningful to increase readability of your code.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function body</a:t>
            </a:r>
            <a:r>
              <a:rPr lang="en-US" sz="1400" dirty="0"/>
              <a:t> - It includes the programming statements that are used to perform some tasks. The function body is enclosed inside the curly braces { }.</a:t>
            </a:r>
          </a:p>
          <a:p>
            <a:r>
              <a:rPr lang="en-US" sz="1400" b="1" dirty="0"/>
              <a:t>function parameters </a:t>
            </a:r>
            <a:r>
              <a:rPr lang="en-US" sz="1400" dirty="0"/>
              <a:t>– Arguments that we pass inside the function parentheses.</a:t>
            </a:r>
          </a:p>
          <a:p>
            <a:r>
              <a:rPr lang="en-US" sz="1400" b="1" dirty="0"/>
              <a:t>return</a:t>
            </a:r>
            <a:r>
              <a:rPr lang="en-US" sz="1400" dirty="0"/>
              <a:t> - used to return a value from function which can be used later outside the function. </a:t>
            </a:r>
            <a:r>
              <a:rPr lang="en-US" sz="1400" b="1" dirty="0"/>
              <a:t>return</a:t>
            </a:r>
            <a:r>
              <a:rPr lang="en-US" sz="1400" dirty="0"/>
              <a:t> will terminate the function.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A function parameter is a value accepted by the function.</a:t>
            </a:r>
          </a:p>
          <a:p>
            <a:endParaRPr lang="en-US" sz="1400" dirty="0"/>
          </a:p>
          <a:p>
            <a:r>
              <a:rPr lang="en-US" sz="1400" dirty="0"/>
              <a:t>A function can have any number of parameters.</a:t>
            </a:r>
          </a:p>
          <a:p>
            <a:endParaRPr lang="en-US" sz="1400" dirty="0"/>
          </a:p>
          <a:p>
            <a:r>
              <a:rPr lang="en-US" sz="1400" dirty="0"/>
              <a:t>Parameters act as variables inside the function.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B2B68-0360-8C83-D9AA-CF587A04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80867"/>
            <a:ext cx="3898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IIFE - Immediately Invoked Function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5874026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IIFE</a:t>
            </a:r>
            <a:r>
              <a:rPr lang="en-US" sz="1400" dirty="0"/>
              <a:t> stands for "Immediately Invoked Function Expression." </a:t>
            </a:r>
          </a:p>
          <a:p>
            <a:r>
              <a:rPr lang="en-US" sz="1400" dirty="0"/>
              <a:t>It is a common JavaScript design pattern used to create a function expression and execute it immediately after its declaration. </a:t>
            </a:r>
          </a:p>
          <a:p>
            <a:r>
              <a:rPr lang="en-US" sz="1400" b="1" dirty="0"/>
              <a:t>IIFE</a:t>
            </a:r>
            <a:r>
              <a:rPr lang="en-US" sz="1400" dirty="0"/>
              <a:t> is typically wrapped in parentheses to distinguish it as an expression and to prevent its variables from polluting the global scope.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C49B0-C31B-C41C-D277-EF8D8CEA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65" y="4544667"/>
            <a:ext cx="23114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F8A39-B07D-FC19-A53E-B8D36475B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573" y="2559171"/>
            <a:ext cx="4533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557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274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Grandview Display</vt:lpstr>
      <vt:lpstr>DashVTI</vt:lpstr>
      <vt:lpstr>JavaScript  Basic Functions</vt:lpstr>
      <vt:lpstr>Functions in JavaScript</vt:lpstr>
      <vt:lpstr>Function Components</vt:lpstr>
      <vt:lpstr>Function Parameters</vt:lpstr>
      <vt:lpstr>IIFE - Immediately Invoked Function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31</cp:revision>
  <dcterms:created xsi:type="dcterms:W3CDTF">2023-07-03T19:11:00Z</dcterms:created>
  <dcterms:modified xsi:type="dcterms:W3CDTF">2023-10-08T17:19:45Z</dcterms:modified>
</cp:coreProperties>
</file>