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5" r:id="rId3"/>
    <p:sldId id="294" r:id="rId4"/>
    <p:sldId id="295" r:id="rId5"/>
    <p:sldId id="276" r:id="rId6"/>
    <p:sldId id="296" r:id="rId7"/>
    <p:sldId id="297" r:id="rId8"/>
    <p:sldId id="298" r:id="rId9"/>
    <p:sldId id="299" r:id="rId10"/>
    <p:sldId id="300" r:id="rId11"/>
    <p:sldId id="302" r:id="rId12"/>
    <p:sldId id="301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327"/>
  </p:normalViewPr>
  <p:slideViewPr>
    <p:cSldViewPr snapToGrid="0">
      <p:cViewPr varScale="1">
        <p:scale>
          <a:sx n="146" d="100"/>
          <a:sy n="146" d="100"/>
        </p:scale>
        <p:origin x="17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REPEATING CODE 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Do-While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7504046" cy="3382658"/>
          </a:xfrm>
        </p:spPr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The do-while loop is a variant of the while loop. </a:t>
            </a:r>
          </a:p>
          <a:p>
            <a:r>
              <a:rPr lang="en-US" sz="1400" dirty="0">
                <a:cs typeface="Calibri Light" panose="020F0302020204030204" pitchFamily="34" charset="0"/>
              </a:rPr>
              <a:t>This loop will execute the code block once, before checking if the condition is true, then it will repeat the loop as long as the condition is true.</a:t>
            </a:r>
          </a:p>
          <a:p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BEDE5-9DDA-88ED-4F09-ABFFD9A5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13" y="3700335"/>
            <a:ext cx="35306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FCB26-DB7A-3D3C-AD2B-B6572E17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372" y="1834045"/>
            <a:ext cx="2324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7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For-of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7504046" cy="3382658"/>
          </a:xfrm>
        </p:spPr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The for of loop is used to loop through the values of an </a:t>
            </a:r>
            <a:r>
              <a:rPr lang="en-US" sz="1400" dirty="0" err="1">
                <a:cs typeface="Calibri Light" panose="020F0302020204030204" pitchFamily="34" charset="0"/>
              </a:rPr>
              <a:t>iterable</a:t>
            </a:r>
            <a:r>
              <a:rPr lang="en-US" sz="1400" dirty="0">
                <a:cs typeface="Calibri Light" panose="020F0302020204030204" pitchFamily="34" charset="0"/>
              </a:rPr>
              <a:t> object such as Arrays, Strings, Maps and more.</a:t>
            </a:r>
          </a:p>
          <a:p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1CABA-AA74-A3A2-AEDA-E8AF88E0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86" y="3429000"/>
            <a:ext cx="3810000" cy="123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46335-72C8-5110-1BE2-5CF0C6204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93" y="1366793"/>
            <a:ext cx="3259479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Loop Control Statements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7504046" cy="338265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break</a:t>
            </a:r>
            <a:r>
              <a:rPr lang="en-US" sz="1400" dirty="0"/>
              <a:t>;</a:t>
            </a:r>
          </a:p>
          <a:p>
            <a:pPr marL="57150" indent="0">
              <a:buNone/>
            </a:pPr>
            <a:r>
              <a:rPr lang="en-US" sz="1400" dirty="0"/>
              <a:t>	break is used to terminate the loop.</a:t>
            </a:r>
          </a:p>
          <a:p>
            <a:pPr marL="342900" indent="-285750"/>
            <a:r>
              <a:rPr lang="en-US" sz="1400" dirty="0">
                <a:solidFill>
                  <a:schemeClr val="accent1"/>
                </a:solidFill>
              </a:rPr>
              <a:t>continue</a:t>
            </a:r>
            <a:r>
              <a:rPr lang="en-US" sz="1400" dirty="0"/>
              <a:t>;</a:t>
            </a:r>
          </a:p>
          <a:p>
            <a:pPr marL="57150" indent="0">
              <a:buNone/>
            </a:pPr>
            <a:r>
              <a:rPr lang="en-US" sz="1400" dirty="0"/>
              <a:t>	continue is used to skip only current iteration if a specified condition occurs and 	continues with the next iteration in the loop.</a:t>
            </a:r>
            <a:endParaRPr lang="en-US" sz="1400" dirty="0">
              <a:cs typeface="Calibri Light" panose="020F0302020204030204" pitchFamily="34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2E809-C0EC-34BA-D6FC-3801BCA6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987" y="1410928"/>
            <a:ext cx="2718485" cy="49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10528666" cy="3382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Any loop statement can be used in another loop.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Executing a loop inside another loop is known as nested loops.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The first loop is known as </a:t>
            </a:r>
            <a:r>
              <a:rPr lang="en-US" sz="1400" b="1" dirty="0"/>
              <a:t>outer loop</a:t>
            </a:r>
            <a:r>
              <a:rPr lang="en-US" sz="1400" dirty="0"/>
              <a:t>, and the second one which is used inside the first one is known as </a:t>
            </a:r>
            <a:r>
              <a:rPr lang="en-US" sz="1400" b="1" dirty="0"/>
              <a:t>inner loop.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NOTE: we will cover </a:t>
            </a:r>
            <a:r>
              <a:rPr lang="en-US" sz="1400" b="1" dirty="0"/>
              <a:t>for in loop </a:t>
            </a:r>
            <a:r>
              <a:rPr lang="en-US" sz="1400" dirty="0"/>
              <a:t>once we learn JS Objects as it is used with objects.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Why Loops?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81332" cy="3382658"/>
          </a:xfrm>
        </p:spPr>
        <p:txBody>
          <a:bodyPr>
            <a:normAutofit/>
          </a:bodyPr>
          <a:lstStyle/>
          <a:p>
            <a:pPr marL="285750"/>
            <a:r>
              <a:rPr lang="en-US" sz="1400" dirty="0">
                <a:cs typeface="Calibri Light" panose="020F0302020204030204" pitchFamily="34" charset="0"/>
              </a:rPr>
              <a:t>Write a JavaScript program to output </a:t>
            </a:r>
            <a:r>
              <a:rPr lang="en-US" sz="1400" b="1" dirty="0">
                <a:cs typeface="Calibri Light" panose="020F0302020204030204" pitchFamily="34" charset="0"/>
              </a:rPr>
              <a:t>Hello</a:t>
            </a:r>
            <a:r>
              <a:rPr lang="en-US" sz="1400" dirty="0">
                <a:cs typeface="Calibri Light" panose="020F0302020204030204" pitchFamily="34" charset="0"/>
              </a:rPr>
              <a:t> 5 times.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Now, output it 20 times.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Now, add </a:t>
            </a:r>
            <a:r>
              <a:rPr lang="en-US" sz="1400" b="1" dirty="0">
                <a:cs typeface="Calibri Light" panose="020F0302020204030204" pitchFamily="34" charset="0"/>
              </a:rPr>
              <a:t>World</a:t>
            </a:r>
            <a:r>
              <a:rPr lang="en-US" sz="1400" dirty="0">
                <a:cs typeface="Calibri Light" panose="020F0302020204030204" pitchFamily="34" charset="0"/>
              </a:rPr>
              <a:t> to your outputs.</a:t>
            </a:r>
          </a:p>
          <a:p>
            <a:pPr marL="285750"/>
            <a:endParaRPr lang="en-US" sz="1400" dirty="0">
              <a:cs typeface="Calibri Light" panose="020F0302020204030204" pitchFamily="34" charset="0"/>
            </a:endParaRPr>
          </a:p>
          <a:p>
            <a:pPr marL="285750"/>
            <a:r>
              <a:rPr lang="en-US" sz="1400" b="1" dirty="0">
                <a:cs typeface="Calibri Light" panose="020F0302020204030204" pitchFamily="34" charset="0"/>
              </a:rPr>
              <a:t>DO NOT DUPLICATE! USE LOOPS!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57402-C439-5D5D-B49C-C41184F7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72" y="2559171"/>
            <a:ext cx="3873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JS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08397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JS loops are used to execute a block of code repeatedly.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Loops will execute until a termination condition is met.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Loops are helpful to eliminate duplicating codes and time-effort saving.</a:t>
            </a:r>
            <a:endParaRPr lang="en-US" sz="1400" dirty="0"/>
          </a:p>
          <a:p>
            <a:r>
              <a:rPr lang="en-US" sz="1400" dirty="0"/>
              <a:t>JS supports different kinds of loops:</a:t>
            </a:r>
          </a:p>
          <a:p>
            <a:pPr lvl="1"/>
            <a:r>
              <a:rPr lang="en-US" sz="1400" b="1" dirty="0"/>
              <a:t>for</a:t>
            </a:r>
            <a:r>
              <a:rPr lang="en-US" sz="1400" dirty="0"/>
              <a:t> - loops through a block of code a number of times.</a:t>
            </a:r>
          </a:p>
          <a:p>
            <a:pPr lvl="1"/>
            <a:r>
              <a:rPr lang="en-US" sz="1400" b="1" dirty="0"/>
              <a:t>for/in </a:t>
            </a:r>
            <a:r>
              <a:rPr lang="en-US" sz="1400" dirty="0"/>
              <a:t>- loops through the properties of an object.</a:t>
            </a:r>
          </a:p>
          <a:p>
            <a:pPr lvl="1"/>
            <a:r>
              <a:rPr lang="en-US" sz="1400" b="1" dirty="0"/>
              <a:t>for/of </a:t>
            </a:r>
            <a:r>
              <a:rPr lang="en-US" sz="1400" dirty="0"/>
              <a:t>- loops through the values of an </a:t>
            </a:r>
            <a:r>
              <a:rPr lang="en-US" sz="1400" dirty="0" err="1"/>
              <a:t>iterable</a:t>
            </a:r>
            <a:r>
              <a:rPr lang="en-US" sz="1400" dirty="0"/>
              <a:t> object.</a:t>
            </a:r>
          </a:p>
          <a:p>
            <a:pPr lvl="1"/>
            <a:r>
              <a:rPr lang="en-US" sz="1400" b="1" dirty="0"/>
              <a:t>while</a:t>
            </a:r>
            <a:r>
              <a:rPr lang="en-US" sz="1400" dirty="0"/>
              <a:t> - loops through a block of code while a specified condition is true.</a:t>
            </a:r>
          </a:p>
          <a:p>
            <a:pPr lvl="1"/>
            <a:r>
              <a:rPr lang="en-US" sz="1400" b="1" dirty="0"/>
              <a:t>do/while </a:t>
            </a:r>
            <a:r>
              <a:rPr lang="en-US" sz="1400" dirty="0"/>
              <a:t>- also loops through a block of code while a specified condition is true.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88360-1A1E-D711-E3B3-6874E320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85" y="1566042"/>
            <a:ext cx="2558501" cy="45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6569768" cy="3382658"/>
          </a:xfrm>
        </p:spPr>
        <p:txBody>
          <a:bodyPr>
            <a:normAutofit/>
          </a:bodyPr>
          <a:lstStyle/>
          <a:p>
            <a:pPr marL="285750"/>
            <a:r>
              <a:rPr lang="en-US" sz="1400" dirty="0">
                <a:cs typeface="Calibri Light" panose="020F0302020204030204" pitchFamily="34" charset="0"/>
              </a:rPr>
              <a:t>The for statement creates a loop with 3 expressions:</a:t>
            </a:r>
          </a:p>
          <a:p>
            <a:pPr marL="285750"/>
            <a:endParaRPr lang="en-US" sz="1400" dirty="0">
              <a:cs typeface="Calibri Light" panose="020F0302020204030204" pitchFamily="34" charset="0"/>
            </a:endParaRPr>
          </a:p>
          <a:p>
            <a:pPr marL="285750"/>
            <a:endParaRPr lang="en-US" sz="1400" dirty="0">
              <a:cs typeface="Calibri Light" panose="020F0302020204030204" pitchFamily="34" charset="0"/>
            </a:endParaRPr>
          </a:p>
          <a:p>
            <a:pPr marL="285750"/>
            <a:endParaRPr lang="en-US" sz="1400" dirty="0">
              <a:cs typeface="Calibri Light" panose="020F0302020204030204" pitchFamily="34" charset="0"/>
            </a:endParaRP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Expression 1 is executed (one time) before the execution of the code block.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Expression 2 defines the condition for executing the code block.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Expression 3 is executed (every time) after the code block has been executed.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8B46E-3C61-AB78-B8A9-B12E6AEF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67" y="3091850"/>
            <a:ext cx="552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56342-D3B1-0A1E-BC32-E0DD9E88B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72" y="2559171"/>
            <a:ext cx="3314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3059084"/>
            <a:ext cx="6697732" cy="304245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Output the numbers from 1 to 10 (both inclusive) -&gt; 1 2 3 4 5 ….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Output the numbers from 100 to 0 (both inclusive) –&gt; 100 99 98 97 96 ….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Output all the even numbers from 0 to 50 (both inclusive) -&gt; 0 2 4 6 8 ….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Output all the numbers divisible by 5 from 0 to 50 (both inclusive) -&gt; 0 5 10 ….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Find sum of the numbers from 1 to 5 (both inclusive) -&gt; 15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Find sum of the numbers from 10 to 15 (both inclusive) -&gt; 75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Output each character from </a:t>
            </a:r>
            <a:r>
              <a:rPr lang="en-US" sz="1400" b="1" dirty="0" err="1"/>
              <a:t>TechGlobal</a:t>
            </a:r>
            <a:r>
              <a:rPr lang="en-US" sz="1400" dirty="0"/>
              <a:t> </a:t>
            </a:r>
            <a:r>
              <a:rPr lang="en-US" sz="1400" b="1" dirty="0"/>
              <a:t>School</a:t>
            </a:r>
            <a:r>
              <a:rPr lang="en-US" sz="1400" dirty="0"/>
              <a:t> -&gt; T e c h G l o b a l   S c h o o 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Count the total occurrences of letter </a:t>
            </a:r>
            <a:r>
              <a:rPr lang="en-US" sz="1400" b="1" dirty="0"/>
              <a:t>o</a:t>
            </a:r>
            <a:r>
              <a:rPr lang="en-US" sz="1400" dirty="0"/>
              <a:t> in </a:t>
            </a:r>
            <a:r>
              <a:rPr lang="en-US" sz="1400" b="1" dirty="0" err="1"/>
              <a:t>TechGlobal</a:t>
            </a:r>
            <a:r>
              <a:rPr lang="en-US" sz="1400" dirty="0"/>
              <a:t> </a:t>
            </a:r>
            <a:r>
              <a:rPr lang="en-US" sz="1400" b="1" dirty="0"/>
              <a:t>School</a:t>
            </a:r>
            <a:r>
              <a:rPr lang="en-US" sz="1400" dirty="0"/>
              <a:t>  -&gt; 3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Output all the odd numbers from 1 to Random Number (both inclusive) -&gt; 1 3 5 7 9 ….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Write JavaScript programs to output the given results.</a:t>
            </a:r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5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Let’s play the below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3059084"/>
            <a:ext cx="6697732" cy="3042458"/>
          </a:xfrm>
        </p:spPr>
        <p:txBody>
          <a:bodyPr>
            <a:normAutofit/>
          </a:bodyPr>
          <a:lstStyle/>
          <a:p>
            <a:pPr marL="285750"/>
            <a:r>
              <a:rPr lang="en-US" sz="1400" dirty="0">
                <a:cs typeface="Calibri Light" panose="020F0302020204030204" pitchFamily="34" charset="0"/>
              </a:rPr>
              <a:t>Assume that we are playing a game and one person in the class is just writing a number on a paper and others are trying to guess the number </a:t>
            </a:r>
          </a:p>
          <a:p>
            <a:pPr marL="285750"/>
            <a:r>
              <a:rPr lang="en-US" sz="1400" b="1" dirty="0">
                <a:cs typeface="Calibri Light" panose="020F0302020204030204" pitchFamily="34" charset="0"/>
              </a:rPr>
              <a:t>NOTE</a:t>
            </a:r>
            <a:r>
              <a:rPr lang="en-US" sz="1400" dirty="0">
                <a:cs typeface="Calibri Light" panose="020F0302020204030204" pitchFamily="34" charset="0"/>
              </a:rPr>
              <a:t>: number can only be between 1 to 10 ( 1 and 10 are included)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See how many attempts it is going to take to find the number?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Write JavaScript program to play the game </a:t>
            </a:r>
            <a:r>
              <a:rPr lang="en-US" sz="1400" dirty="0">
                <a:cs typeface="Calibri" panose="020F0502020204030204" pitchFamily="34" charset="0"/>
                <a:sym typeface="Wingdings" pitchFamily="2" charset="2"/>
              </a:rPr>
              <a:t> </a:t>
            </a:r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7504046" cy="3382658"/>
          </a:xfrm>
        </p:spPr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The while loop loops through a block of code as long as a specified condition is true.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You can do any task you did with for loop using while loop.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0B352-8DE1-4892-200F-476799D3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65" y="3297955"/>
            <a:ext cx="3708400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E586D-EB3A-36EA-0538-5D551803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372" y="2017529"/>
            <a:ext cx="2578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3059084"/>
            <a:ext cx="6697732" cy="304245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Generate a random number in any range till you got a 7.</a:t>
            </a:r>
          </a:p>
          <a:p>
            <a:pPr marL="342900" indent="-342900">
              <a:buAutoNum type="arabicPeriod"/>
            </a:pPr>
            <a:r>
              <a:rPr lang="en-US" sz="1400" dirty="0"/>
              <a:t>Generate a random number in any range till you get an even or odd number.</a:t>
            </a:r>
          </a:p>
          <a:p>
            <a:pPr marL="342900" indent="-342900">
              <a:buAutoNum type="arabicPeriod"/>
            </a:pPr>
            <a:r>
              <a:rPr lang="en-US" sz="1400" dirty="0"/>
              <a:t>Get a random name from some libraries till you get a name that starts with </a:t>
            </a:r>
            <a:r>
              <a:rPr lang="en-US" sz="1400" b="1" dirty="0"/>
              <a:t>A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Get a random name from some libraries till you get a name that has length of 6.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Write JavaScript programs to output the given results.</a:t>
            </a:r>
          </a:p>
          <a:p>
            <a:r>
              <a:rPr lang="en-US" sz="1400" b="1" dirty="0">
                <a:cs typeface="Calibri" panose="020F0502020204030204" pitchFamily="34" charset="0"/>
              </a:rPr>
              <a:t>This cases makes sense to use while loop.</a:t>
            </a:r>
          </a:p>
          <a:p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4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vs For loops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6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For loop is used to execute a block of code and preferred when we know the exact number of iterations.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While loop is used to execute a block of based on a condition and total number of iteration is not certain (dynamic).</a:t>
            </a:r>
          </a:p>
          <a:p>
            <a:pPr marL="285750"/>
            <a:r>
              <a:rPr lang="en-US" sz="1400" dirty="0">
                <a:cs typeface="Calibri Light" panose="020F0302020204030204" pitchFamily="34" charset="0"/>
              </a:rPr>
              <a:t>While loop can be used instead of for loop and visa versa.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7271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888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Grandview Display</vt:lpstr>
      <vt:lpstr>Menlo</vt:lpstr>
      <vt:lpstr>DashVTI</vt:lpstr>
      <vt:lpstr>JavaScript  Loops</vt:lpstr>
      <vt:lpstr>Why Loops? </vt:lpstr>
      <vt:lpstr>JS Loops</vt:lpstr>
      <vt:lpstr>For loop </vt:lpstr>
      <vt:lpstr>Practice</vt:lpstr>
      <vt:lpstr>Practice – Let’s play the below game</vt:lpstr>
      <vt:lpstr>While loop </vt:lpstr>
      <vt:lpstr>Practice</vt:lpstr>
      <vt:lpstr>While vs For loops </vt:lpstr>
      <vt:lpstr>Do-While loop </vt:lpstr>
      <vt:lpstr>For-of loop </vt:lpstr>
      <vt:lpstr>Loop Control Statements </vt:lpstr>
      <vt:lpstr>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36</cp:revision>
  <dcterms:created xsi:type="dcterms:W3CDTF">2023-07-03T19:11:00Z</dcterms:created>
  <dcterms:modified xsi:type="dcterms:W3CDTF">2023-08-22T02:06:47Z</dcterms:modified>
</cp:coreProperties>
</file>