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  <p:sldId id="271" r:id="rId3"/>
    <p:sldId id="285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282" r:id="rId15"/>
    <p:sldId id="284" r:id="rId16"/>
    <p:sldId id="305" r:id="rId17"/>
    <p:sldId id="29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6327"/>
  </p:normalViewPr>
  <p:slideViewPr>
    <p:cSldViewPr snapToGrid="0">
      <p:cViewPr varScale="1">
        <p:scale>
          <a:sx n="149" d="100"/>
          <a:sy n="149" d="100"/>
        </p:scale>
        <p:origin x="11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1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5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5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2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3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5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8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5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1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79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62" r:id="rId6"/>
    <p:sldLayoutId id="2147483757" r:id="rId7"/>
    <p:sldLayoutId id="2147483758" r:id="rId8"/>
    <p:sldLayoutId id="2147483759" r:id="rId9"/>
    <p:sldLayoutId id="2147483761" r:id="rId10"/>
    <p:sldLayoutId id="214748376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31CB2-CDBD-1442-407E-30242957A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8" y="1371600"/>
            <a:ext cx="4323907" cy="2696866"/>
          </a:xfrm>
        </p:spPr>
        <p:txBody>
          <a:bodyPr anchor="t">
            <a:normAutofit/>
          </a:bodyPr>
          <a:lstStyle/>
          <a:p>
            <a:r>
              <a:rPr lang="en-US" dirty="0"/>
              <a:t>JavaScript </a:t>
            </a:r>
            <a:br>
              <a:rPr lang="en-US" dirty="0"/>
            </a:br>
            <a:r>
              <a:rPr lang="en-US" dirty="0"/>
              <a:t>Objects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6FD86-7CCE-60B8-DF0D-CA194E025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5284099"/>
            <a:ext cx="4901762" cy="588667"/>
          </a:xfrm>
        </p:spPr>
        <p:txBody>
          <a:bodyPr anchor="b">
            <a:normAutofit/>
          </a:bodyPr>
          <a:lstStyle/>
          <a:p>
            <a:r>
              <a:rPr lang="en-US" cap="none" dirty="0"/>
              <a:t>PROPERTIES: KEY VALUE PAIRS</a:t>
            </a:r>
          </a:p>
        </p:txBody>
      </p:sp>
      <p:pic>
        <p:nvPicPr>
          <p:cNvPr id="6" name="Picture 5" descr="A picture containing font, graphics, logo, design&#10;&#10;Description automatically generated">
            <a:extLst>
              <a:ext uri="{FF2B5EF4-FFF2-40B4-BE49-F238E27FC236}">
                <a16:creationId xmlns:a16="http://schemas.microsoft.com/office/drawing/2014/main" id="{3745FE96-1653-41BE-8CE5-2BB415127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467" y="1535619"/>
            <a:ext cx="4593066" cy="4593066"/>
          </a:xfrm>
          <a:prstGeom prst="rect">
            <a:avLst/>
          </a:prstGeom>
          <a:noFill/>
        </p:spPr>
      </p:pic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36EB3A5-E8FB-48A5-BB59-1E449A9F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27BDEAD2-2083-5C29-3B36-4B2E1BA18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4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 fontScale="90000"/>
          </a:bodyPr>
          <a:lstStyle/>
          <a:p>
            <a:r>
              <a:rPr lang="en-US" dirty="0"/>
              <a:t>JS Object – pre-built functions</a:t>
            </a:r>
            <a:br>
              <a:rPr lang="en-US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4045060" cy="3382658"/>
          </a:xfrm>
        </p:spPr>
        <p:txBody>
          <a:bodyPr>
            <a:normAutofit/>
          </a:bodyPr>
          <a:lstStyle/>
          <a:p>
            <a:r>
              <a:rPr lang="en-US" sz="1400" dirty="0"/>
              <a:t>JavaScript object keys and values can be converted to arrays.</a:t>
            </a:r>
          </a:p>
          <a:p>
            <a:r>
              <a:rPr lang="en-US" sz="1400" b="1" dirty="0" err="1"/>
              <a:t>Object.keys</a:t>
            </a:r>
            <a:r>
              <a:rPr lang="en-US" sz="1400" b="1" dirty="0"/>
              <a:t>(obj) </a:t>
            </a:r>
            <a:r>
              <a:rPr lang="en-US" sz="1400" dirty="0"/>
              <a:t>- returns an array of a given object's property keys.</a:t>
            </a:r>
          </a:p>
          <a:p>
            <a:r>
              <a:rPr lang="en-US" sz="1400" b="1" dirty="0" err="1"/>
              <a:t>Object.values</a:t>
            </a:r>
            <a:r>
              <a:rPr lang="en-US" sz="1400" b="1" dirty="0"/>
              <a:t>(obj) </a:t>
            </a:r>
            <a:r>
              <a:rPr lang="en-US" sz="1400" dirty="0"/>
              <a:t>- returns an array of a given object's property values.</a:t>
            </a:r>
          </a:p>
          <a:p>
            <a:r>
              <a:rPr lang="en-US" sz="1400" b="1" dirty="0" err="1"/>
              <a:t>Object.entries</a:t>
            </a:r>
            <a:r>
              <a:rPr lang="en-US" sz="1400" b="1" dirty="0"/>
              <a:t>(obj) </a:t>
            </a:r>
            <a:r>
              <a:rPr lang="en-US" sz="1400" dirty="0"/>
              <a:t>- returns an array of a given object's property key-value pairs.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CA31B9-736D-232E-3590-004704C2C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914" y="2599621"/>
            <a:ext cx="6458557" cy="241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20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 fontScale="90000"/>
          </a:bodyPr>
          <a:lstStyle/>
          <a:p>
            <a:r>
              <a:rPr lang="en-US" dirty="0"/>
              <a:t>JS Object – Iterating Object Keys</a:t>
            </a:r>
            <a:br>
              <a:rPr lang="en-US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6153152" cy="3382658"/>
          </a:xfrm>
        </p:spPr>
        <p:txBody>
          <a:bodyPr>
            <a:normAutofit/>
          </a:bodyPr>
          <a:lstStyle/>
          <a:p>
            <a:r>
              <a:rPr lang="en-US" sz="1400" dirty="0"/>
              <a:t>JavaScript object keys and values can be converted to arrays.</a:t>
            </a:r>
          </a:p>
          <a:p>
            <a:r>
              <a:rPr lang="en-US" sz="1400" b="1" dirty="0" err="1"/>
              <a:t>Object.keys</a:t>
            </a:r>
            <a:r>
              <a:rPr lang="en-US" sz="1400" b="1" dirty="0"/>
              <a:t>(obj) </a:t>
            </a:r>
            <a:r>
              <a:rPr lang="en-US" sz="1400" dirty="0"/>
              <a:t>- returns an array of a given object's property keys.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86EE67-26C6-DC73-A5C8-C4A0F5131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484" y="2559171"/>
            <a:ext cx="2896987" cy="352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23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 fontScale="90000"/>
          </a:bodyPr>
          <a:lstStyle/>
          <a:p>
            <a:r>
              <a:rPr lang="en-US" dirty="0"/>
              <a:t>JS Object – Iterating Object Values</a:t>
            </a:r>
            <a:br>
              <a:rPr lang="en-US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6153152" cy="3382658"/>
          </a:xfrm>
        </p:spPr>
        <p:txBody>
          <a:bodyPr>
            <a:normAutofit/>
          </a:bodyPr>
          <a:lstStyle/>
          <a:p>
            <a:r>
              <a:rPr lang="en-US" sz="1400" dirty="0"/>
              <a:t>JavaScript object keys and values can be converted to arrays.</a:t>
            </a:r>
          </a:p>
          <a:p>
            <a:r>
              <a:rPr lang="en-US" sz="1400" b="1" dirty="0" err="1"/>
              <a:t>Object.values</a:t>
            </a:r>
            <a:r>
              <a:rPr lang="en-US" sz="1400" b="1" dirty="0"/>
              <a:t>(obj) </a:t>
            </a:r>
            <a:r>
              <a:rPr lang="en-US" sz="1400" dirty="0"/>
              <a:t>- returns an array of a given object's property values.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970BC6-EF21-5CBD-BFD5-03DE75B0E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403" y="2559170"/>
            <a:ext cx="3142058" cy="354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792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 fontScale="90000"/>
          </a:bodyPr>
          <a:lstStyle/>
          <a:p>
            <a:r>
              <a:rPr lang="en-US" dirty="0"/>
              <a:t>JS Object – Iterating Object Entries</a:t>
            </a:r>
            <a:br>
              <a:rPr lang="en-US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6934202" cy="3382658"/>
          </a:xfrm>
        </p:spPr>
        <p:txBody>
          <a:bodyPr>
            <a:normAutofit/>
          </a:bodyPr>
          <a:lstStyle/>
          <a:p>
            <a:r>
              <a:rPr lang="en-US" sz="1400" dirty="0"/>
              <a:t>JavaScript object keys and values can be converted to arrays.</a:t>
            </a:r>
          </a:p>
          <a:p>
            <a:r>
              <a:rPr lang="en-US" sz="1400" b="1" dirty="0" err="1"/>
              <a:t>Object.entries</a:t>
            </a:r>
            <a:r>
              <a:rPr lang="en-US" sz="1400" b="1" dirty="0"/>
              <a:t>(obj) </a:t>
            </a:r>
            <a:r>
              <a:rPr lang="en-US" sz="1400" dirty="0"/>
              <a:t>- returns an array of a given object's property key-value pairs.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6BD86E-997B-F299-05D1-B2A4925D5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324" y="2555558"/>
            <a:ext cx="3592147" cy="354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578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 err="1"/>
              <a:t>Destructuring</a:t>
            </a:r>
            <a:r>
              <a:rPr lang="en-US" dirty="0"/>
              <a:t>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559171"/>
            <a:ext cx="4144617" cy="3382658"/>
          </a:xfrm>
        </p:spPr>
        <p:txBody>
          <a:bodyPr>
            <a:normAutofit/>
          </a:bodyPr>
          <a:lstStyle/>
          <a:p>
            <a:r>
              <a:rPr lang="en-US" sz="1400" b="1" dirty="0" err="1"/>
              <a:t>Destructuring</a:t>
            </a:r>
            <a:r>
              <a:rPr lang="en-US" sz="1400" dirty="0"/>
              <a:t> allows us to extract values from arrays, objects, or other </a:t>
            </a:r>
            <a:r>
              <a:rPr lang="en-US" sz="1400" dirty="0" err="1"/>
              <a:t>iterable</a:t>
            </a:r>
            <a:r>
              <a:rPr lang="en-US" sz="1400" dirty="0"/>
              <a:t> data structures and assign them to variables in a more concise and readable way. 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323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 err="1"/>
              <a:t>Destructuring</a:t>
            </a:r>
            <a:r>
              <a:rPr lang="en-US" dirty="0"/>
              <a:t>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559171"/>
            <a:ext cx="4144617" cy="3382658"/>
          </a:xfrm>
        </p:spPr>
        <p:txBody>
          <a:bodyPr>
            <a:normAutofit/>
          </a:bodyPr>
          <a:lstStyle/>
          <a:p>
            <a:r>
              <a:rPr lang="en-US" sz="1400" dirty="0"/>
              <a:t>To </a:t>
            </a:r>
            <a:r>
              <a:rPr lang="en-US" sz="1400" dirty="0" err="1"/>
              <a:t>destructure</a:t>
            </a:r>
            <a:r>
              <a:rPr lang="en-US" sz="1400" dirty="0"/>
              <a:t> an object, we use curly braces {} on the left side of an assignment, and within those braces, we specify the variables where we want to store the values from the object. </a:t>
            </a:r>
          </a:p>
          <a:p>
            <a:pPr marL="0" indent="0">
              <a:buNone/>
            </a:pPr>
            <a:r>
              <a:rPr lang="en-US" sz="1400" b="1" dirty="0"/>
              <a:t>NOTE</a:t>
            </a:r>
            <a:r>
              <a:rPr lang="en-US" sz="1400" dirty="0"/>
              <a:t>: It allows a short and clean syntax to unpack values from the object.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7F0F9F-00AB-25B0-2779-B3E9D822B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118" y="2559171"/>
            <a:ext cx="5970353" cy="196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62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/>
              <a:t>Enhanced Object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559171"/>
            <a:ext cx="4144617" cy="3382658"/>
          </a:xfrm>
        </p:spPr>
        <p:txBody>
          <a:bodyPr>
            <a:normAutofit/>
          </a:bodyPr>
          <a:lstStyle/>
          <a:p>
            <a:r>
              <a:rPr lang="en-US" sz="1400" dirty="0"/>
              <a:t>In JavaScript, enhanced object literals were introduced in ECMAScript 6 (ES6) to make working with objects more concise and convenient.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EA0B8E-5B8A-740B-4348-32DBFD970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809" y="2559171"/>
            <a:ext cx="5025663" cy="338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83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sz="3600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10042218" cy="3382658"/>
          </a:xfrm>
        </p:spPr>
        <p:txBody>
          <a:bodyPr>
            <a:normAutofit/>
          </a:bodyPr>
          <a:lstStyle/>
          <a:p>
            <a:r>
              <a:rPr lang="en-US" sz="1400" b="1" dirty="0"/>
              <a:t>See more functions</a:t>
            </a:r>
            <a:br>
              <a:rPr lang="en-US" sz="1400" dirty="0"/>
            </a:b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https://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</a:rPr>
              <a:t>developer.mozilla.org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</a:rPr>
              <a:t>en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-US/docs/Web/JavaScript/Reference/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</a:rPr>
              <a:t>Global_Objects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/Object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746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Data Types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10612073" cy="3382658"/>
          </a:xfrm>
        </p:spPr>
        <p:txBody>
          <a:bodyPr>
            <a:normAutofit/>
          </a:bodyPr>
          <a:lstStyle/>
          <a:p>
            <a:r>
              <a:rPr lang="en-US" sz="1400" b="1" dirty="0"/>
              <a:t>Primitive Data Types</a:t>
            </a:r>
          </a:p>
          <a:p>
            <a:pPr lvl="1"/>
            <a:r>
              <a:rPr lang="en-US" sz="1400" dirty="0"/>
              <a:t>There are 7 primitives: </a:t>
            </a:r>
            <a:r>
              <a:rPr lang="en-US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String, Number, </a:t>
            </a:r>
            <a:r>
              <a:rPr lang="en-US" sz="1400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Bigint</a:t>
            </a:r>
            <a:r>
              <a:rPr lang="en-US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, Boolean, Undefined, Null, Symbol</a:t>
            </a:r>
          </a:p>
          <a:p>
            <a:pPr lvl="1"/>
            <a:r>
              <a:rPr lang="en-US" sz="1400" dirty="0"/>
              <a:t>A </a:t>
            </a:r>
            <a:r>
              <a:rPr lang="en-US" sz="1400" b="1" dirty="0"/>
              <a:t>primitive data type </a:t>
            </a:r>
            <a:r>
              <a:rPr lang="en-US" sz="1400" dirty="0"/>
              <a:t>is data that has a primitive value.</a:t>
            </a:r>
          </a:p>
          <a:p>
            <a:endParaRPr lang="en-US" sz="1400" dirty="0"/>
          </a:p>
          <a:p>
            <a:r>
              <a:rPr lang="en-US" sz="1400" b="1" dirty="0"/>
              <a:t>Reference Data Types (non-primitives) - Objects</a:t>
            </a:r>
          </a:p>
          <a:p>
            <a:pPr lvl="1"/>
            <a:r>
              <a:rPr lang="en-US" sz="1400" dirty="0"/>
              <a:t>The object data type can contain arrays, objects, collections, etc.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16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 fontScale="90000"/>
          </a:bodyPr>
          <a:lstStyle/>
          <a:p>
            <a:r>
              <a:rPr lang="en-US" dirty="0"/>
              <a:t>JS Objects</a:t>
            </a:r>
            <a:br>
              <a:rPr lang="en-US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6724483" cy="3382658"/>
          </a:xfrm>
        </p:spPr>
        <p:txBody>
          <a:bodyPr>
            <a:normAutofit/>
          </a:bodyPr>
          <a:lstStyle/>
          <a:p>
            <a:r>
              <a:rPr lang="en-US" sz="1400" dirty="0"/>
              <a:t>JS Objects are collections of properties. They are also variables at the same time.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b="1" dirty="0"/>
              <a:t>Property: key-value pair</a:t>
            </a:r>
          </a:p>
          <a:p>
            <a:r>
              <a:rPr lang="en-US" sz="1400" b="1" dirty="0"/>
              <a:t>*</a:t>
            </a:r>
            <a:r>
              <a:rPr lang="en-US" sz="1400" dirty="0"/>
              <a:t> All keys are converted to strings (except symbols).</a:t>
            </a:r>
          </a:p>
          <a:p>
            <a:r>
              <a:rPr lang="en-US" sz="1400" dirty="0"/>
              <a:t>We can access the data using custom keys not the indexes.</a:t>
            </a:r>
          </a:p>
          <a:p>
            <a:r>
              <a:rPr lang="en-US" sz="1400" dirty="0"/>
              <a:t>We can create an object using object literals {} or object constructor as below</a:t>
            </a:r>
          </a:p>
          <a:p>
            <a:pPr marL="0" indent="0">
              <a:buNone/>
            </a:pPr>
            <a:r>
              <a:rPr lang="en-US" sz="1400" dirty="0"/>
              <a:t>	const obj1 = {}; // empty object</a:t>
            </a:r>
          </a:p>
          <a:p>
            <a:pPr marL="0" indent="0">
              <a:buNone/>
            </a:pPr>
            <a:r>
              <a:rPr lang="en-US" sz="1400" dirty="0"/>
              <a:t>	const obj2 = new Object();</a:t>
            </a:r>
          </a:p>
          <a:p>
            <a:pPr marL="0" indent="0">
              <a:buNone/>
            </a:pPr>
            <a:br>
              <a:rPr lang="en-US" sz="1400" dirty="0"/>
            </a:br>
            <a:r>
              <a:rPr lang="en-US" sz="1400" dirty="0"/>
              <a:t>NOTE: It is a common practice to declare objects with the const keyword.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1C1999-A9A7-58EB-3A7C-D983C584B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410" y="2597030"/>
            <a:ext cx="3791061" cy="15301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58D195-553D-5F4B-A7B1-D1D476890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6771" y="4456939"/>
            <a:ext cx="26797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6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 fontScale="90000"/>
          </a:bodyPr>
          <a:lstStyle/>
          <a:p>
            <a:r>
              <a:rPr lang="en-US" dirty="0"/>
              <a:t>JS Object – Accessing properties</a:t>
            </a:r>
            <a:br>
              <a:rPr lang="en-US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5181602" cy="3382658"/>
          </a:xfrm>
        </p:spPr>
        <p:txBody>
          <a:bodyPr>
            <a:normAutofit/>
          </a:bodyPr>
          <a:lstStyle/>
          <a:p>
            <a:r>
              <a:rPr lang="en-US" sz="1400" dirty="0"/>
              <a:t>We can use </a:t>
            </a:r>
            <a:r>
              <a:rPr lang="en-US" sz="1400" b="1" dirty="0" err="1"/>
              <a:t>object.key</a:t>
            </a:r>
            <a:r>
              <a:rPr lang="en-US" sz="1400" b="1" dirty="0"/>
              <a:t> </a:t>
            </a:r>
            <a:r>
              <a:rPr lang="en-US" sz="1400" dirty="0"/>
              <a:t>syntax to access to the value of the specified key. (</a:t>
            </a:r>
            <a:r>
              <a:rPr lang="en-US" sz="1400" b="1" dirty="0"/>
              <a:t>dot notation</a:t>
            </a:r>
            <a:r>
              <a:rPr lang="en-US" sz="1400" dirty="0"/>
              <a:t>)</a:t>
            </a:r>
          </a:p>
          <a:p>
            <a:r>
              <a:rPr lang="en-US" sz="1400" dirty="0"/>
              <a:t>We can also use </a:t>
            </a:r>
            <a:r>
              <a:rPr lang="en-US" sz="1400" b="1" dirty="0"/>
              <a:t>object['key'] </a:t>
            </a:r>
            <a:r>
              <a:rPr lang="en-US" sz="1400" dirty="0"/>
              <a:t>if the key is not a valid identifier. (</a:t>
            </a:r>
            <a:r>
              <a:rPr lang="en-US" sz="1400" b="1" dirty="0"/>
              <a:t>bracket notation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object.key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or</a:t>
            </a:r>
          </a:p>
          <a:p>
            <a:pPr marL="0" indent="0">
              <a:buNone/>
            </a:pPr>
            <a:r>
              <a:rPr lang="en-US" sz="1400" dirty="0"/>
              <a:t>	object['key']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D20331-C08F-16D2-745B-4B757C42F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7572" y="2559171"/>
            <a:ext cx="38989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9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 fontScale="90000"/>
          </a:bodyPr>
          <a:lstStyle/>
          <a:p>
            <a:r>
              <a:rPr lang="en-US" dirty="0"/>
              <a:t>JS Object – Updating properties</a:t>
            </a:r>
            <a:br>
              <a:rPr lang="en-US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5181602" cy="3382658"/>
          </a:xfrm>
        </p:spPr>
        <p:txBody>
          <a:bodyPr>
            <a:normAutofit/>
          </a:bodyPr>
          <a:lstStyle/>
          <a:p>
            <a:r>
              <a:rPr lang="en-US" sz="1400" dirty="0"/>
              <a:t>We can access and update any property values of an object as below;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object.key</a:t>
            </a:r>
            <a:r>
              <a:rPr lang="en-US" sz="1400" dirty="0"/>
              <a:t> = </a:t>
            </a:r>
            <a:r>
              <a:rPr lang="en-US" sz="1400" dirty="0" err="1"/>
              <a:t>newValue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or</a:t>
            </a:r>
          </a:p>
          <a:p>
            <a:pPr marL="0" indent="0">
              <a:buNone/>
            </a:pPr>
            <a:r>
              <a:rPr lang="en-US" sz="1400" dirty="0"/>
              <a:t>	object['key'] = </a:t>
            </a:r>
            <a:r>
              <a:rPr lang="en-US" sz="1400" dirty="0" err="1"/>
              <a:t>newValue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28DB9A-8FC3-D0E3-DE14-8C702DC9D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7572" y="2559171"/>
            <a:ext cx="38989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54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 fontScale="90000"/>
          </a:bodyPr>
          <a:lstStyle/>
          <a:p>
            <a:r>
              <a:rPr lang="en-US" dirty="0"/>
              <a:t>JS Object – Adding properties</a:t>
            </a:r>
            <a:br>
              <a:rPr lang="en-US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5181602" cy="3382658"/>
          </a:xfrm>
        </p:spPr>
        <p:txBody>
          <a:bodyPr>
            <a:normAutofit/>
          </a:bodyPr>
          <a:lstStyle/>
          <a:p>
            <a:r>
              <a:rPr lang="en-US" sz="1400" dirty="0"/>
              <a:t>We can add new property to an object as below;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object.newKey</a:t>
            </a:r>
            <a:r>
              <a:rPr lang="en-US" sz="1400" dirty="0"/>
              <a:t> = </a:t>
            </a:r>
            <a:r>
              <a:rPr lang="en-US" sz="1400" dirty="0" err="1"/>
              <a:t>newValue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or</a:t>
            </a:r>
          </a:p>
          <a:p>
            <a:pPr marL="0" indent="0">
              <a:buNone/>
            </a:pPr>
            <a:r>
              <a:rPr lang="en-US" sz="1400" dirty="0"/>
              <a:t>	object[‘</a:t>
            </a:r>
            <a:r>
              <a:rPr lang="en-US" sz="1400" dirty="0" err="1"/>
              <a:t>newKey</a:t>
            </a:r>
            <a:r>
              <a:rPr lang="en-US" sz="1400" dirty="0"/>
              <a:t>'] = </a:t>
            </a:r>
            <a:r>
              <a:rPr lang="en-US" sz="1400" dirty="0" err="1"/>
              <a:t>newValue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79FE0E-F100-10E6-C224-8D981863F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372" y="2559171"/>
            <a:ext cx="38481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7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 fontScale="90000"/>
          </a:bodyPr>
          <a:lstStyle/>
          <a:p>
            <a:r>
              <a:rPr lang="en-US" dirty="0"/>
              <a:t>JS Object – Removing properties</a:t>
            </a:r>
            <a:br>
              <a:rPr lang="en-US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5181602" cy="3382658"/>
          </a:xfrm>
        </p:spPr>
        <p:txBody>
          <a:bodyPr>
            <a:normAutofit/>
          </a:bodyPr>
          <a:lstStyle/>
          <a:p>
            <a:r>
              <a:rPr lang="en-US" sz="1400" dirty="0"/>
              <a:t>We can remove a property of an object using </a:t>
            </a:r>
            <a:r>
              <a:rPr lang="en-US" sz="1400" b="1" dirty="0"/>
              <a:t>delete keyword </a:t>
            </a:r>
            <a:r>
              <a:rPr lang="en-US" sz="1400" dirty="0"/>
              <a:t>as below;</a:t>
            </a:r>
          </a:p>
          <a:p>
            <a:pPr marL="0" indent="0">
              <a:buNone/>
            </a:pPr>
            <a:r>
              <a:rPr lang="en-US" sz="1400" dirty="0"/>
              <a:t>	delete </a:t>
            </a:r>
            <a:r>
              <a:rPr lang="en-US" sz="1400" dirty="0" err="1"/>
              <a:t>object.newKey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or</a:t>
            </a:r>
          </a:p>
          <a:p>
            <a:pPr marL="0" indent="0">
              <a:buNone/>
            </a:pPr>
            <a:r>
              <a:rPr lang="en-US" sz="1400" dirty="0"/>
              <a:t>	delete object[‘</a:t>
            </a:r>
            <a:r>
              <a:rPr lang="en-US" sz="1400" dirty="0" err="1"/>
              <a:t>newKey</a:t>
            </a:r>
            <a:r>
              <a:rPr lang="en-US" sz="1400" dirty="0"/>
              <a:t>'];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80E1FC-7F42-7188-7ABF-BA5BC468F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435" y="2559171"/>
            <a:ext cx="53213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24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 fontScale="90000"/>
          </a:bodyPr>
          <a:lstStyle/>
          <a:p>
            <a:r>
              <a:rPr lang="en-US" dirty="0"/>
              <a:t>JS Object – for…in loop</a:t>
            </a:r>
            <a:br>
              <a:rPr lang="en-US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6438902" cy="3891170"/>
          </a:xfrm>
        </p:spPr>
        <p:txBody>
          <a:bodyPr>
            <a:normAutofit lnSpcReduction="10000"/>
          </a:bodyPr>
          <a:lstStyle/>
          <a:p>
            <a:r>
              <a:rPr lang="en-US" sz="1400" dirty="0"/>
              <a:t>We can loop through object properties using for...in loop</a:t>
            </a:r>
            <a:br>
              <a:rPr lang="en-US" sz="1400" dirty="0"/>
            </a:b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JavaScript for...in Loop</a:t>
            </a:r>
          </a:p>
          <a:p>
            <a:r>
              <a:rPr lang="en-US" sz="1400" dirty="0"/>
              <a:t>The JavaScript </a:t>
            </a:r>
            <a:r>
              <a:rPr lang="en-US" sz="1400" b="1" dirty="0"/>
              <a:t>for...in</a:t>
            </a:r>
            <a:r>
              <a:rPr lang="en-US" sz="1400" dirty="0"/>
              <a:t> statement loops through the properties of an object.</a:t>
            </a:r>
          </a:p>
          <a:p>
            <a:r>
              <a:rPr lang="en-US" sz="1400" dirty="0"/>
              <a:t>The block of code inside of the for...in loop will be executed once for each property.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NOTE: You must use person[x] in the loop. (bracket notation)</a:t>
            </a:r>
          </a:p>
          <a:p>
            <a:pPr marL="0" indent="0">
              <a:buNone/>
            </a:pPr>
            <a:r>
              <a:rPr lang="en-US" sz="1400" dirty="0" err="1"/>
              <a:t>person.x</a:t>
            </a:r>
            <a:r>
              <a:rPr lang="en-US" sz="1400" dirty="0"/>
              <a:t> will not work because x is a variable.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3C2B22-5DBC-3536-653E-DFB3E44CD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872" y="2559171"/>
            <a:ext cx="3911600" cy="2552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C5F5B6-26A3-557B-BF27-BB1578717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199" y="4523064"/>
            <a:ext cx="2486025" cy="96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49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 fontScale="90000"/>
          </a:bodyPr>
          <a:lstStyle/>
          <a:p>
            <a:r>
              <a:rPr lang="en-US" dirty="0"/>
              <a:t>JS Object – property functions</a:t>
            </a:r>
            <a:br>
              <a:rPr lang="en-US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4045060" cy="3382658"/>
          </a:xfrm>
        </p:spPr>
        <p:txBody>
          <a:bodyPr>
            <a:normAutofit/>
          </a:bodyPr>
          <a:lstStyle/>
          <a:p>
            <a:r>
              <a:rPr lang="en-US" sz="1400" dirty="0"/>
              <a:t>JavaScript objects can also have functions.</a:t>
            </a:r>
          </a:p>
          <a:p>
            <a:r>
              <a:rPr lang="en-US" sz="1400" dirty="0"/>
              <a:t>These are actions that can be performed on objects and its properties.</a:t>
            </a:r>
          </a:p>
          <a:p>
            <a:pPr marL="0" indent="0">
              <a:buNone/>
            </a:pPr>
            <a:br>
              <a:rPr lang="en-US" sz="1400" dirty="0"/>
            </a:br>
            <a:r>
              <a:rPr lang="en-US" sz="1400" b="1" dirty="0"/>
              <a:t>this keyword</a:t>
            </a:r>
          </a:p>
          <a:p>
            <a:r>
              <a:rPr lang="en-US" sz="1400" dirty="0"/>
              <a:t>In JavaScript, </a:t>
            </a:r>
            <a:r>
              <a:rPr lang="en-US" sz="1400" b="1" dirty="0"/>
              <a:t>this</a:t>
            </a:r>
            <a:r>
              <a:rPr lang="en-US" sz="1400" dirty="0"/>
              <a:t> keyword refers to an object.</a:t>
            </a:r>
          </a:p>
          <a:p>
            <a:r>
              <a:rPr lang="en-US" sz="1400" dirty="0"/>
              <a:t>We will learn more about </a:t>
            </a:r>
            <a:r>
              <a:rPr lang="en-US" sz="1400" b="1" dirty="0"/>
              <a:t>this</a:t>
            </a:r>
            <a:r>
              <a:rPr lang="en-US" sz="1400" dirty="0"/>
              <a:t> keyword later.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AF045E-F025-E739-AFB9-CFE80EC05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230" y="2559171"/>
            <a:ext cx="6054242" cy="348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94786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7424</TotalTime>
  <Words>857</Words>
  <Application>Microsoft Macintosh PowerPoint</Application>
  <PresentationFormat>Widescreen</PresentationFormat>
  <Paragraphs>96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Grandview Display</vt:lpstr>
      <vt:lpstr>Menlo</vt:lpstr>
      <vt:lpstr>DashVTI</vt:lpstr>
      <vt:lpstr>JavaScript  Objects</vt:lpstr>
      <vt:lpstr>Data Types in JavaScript</vt:lpstr>
      <vt:lpstr>JS Objects </vt:lpstr>
      <vt:lpstr>JS Object – Accessing properties </vt:lpstr>
      <vt:lpstr>JS Object – Updating properties </vt:lpstr>
      <vt:lpstr>JS Object – Adding properties </vt:lpstr>
      <vt:lpstr>JS Object – Removing properties </vt:lpstr>
      <vt:lpstr>JS Object – for…in loop </vt:lpstr>
      <vt:lpstr>JS Object – property functions </vt:lpstr>
      <vt:lpstr>JS Object – pre-built functions </vt:lpstr>
      <vt:lpstr>JS Object – Iterating Object Keys </vt:lpstr>
      <vt:lpstr>JS Object – Iterating Object Values </vt:lpstr>
      <vt:lpstr>JS Object – Iterating Object Entries </vt:lpstr>
      <vt:lpstr>Destructuring in JavaScript</vt:lpstr>
      <vt:lpstr>Destructuring Objects</vt:lpstr>
      <vt:lpstr>Enhanced Object Literals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akın kaya</dc:creator>
  <cp:lastModifiedBy>akın kaya</cp:lastModifiedBy>
  <cp:revision>38</cp:revision>
  <dcterms:created xsi:type="dcterms:W3CDTF">2023-07-03T19:11:00Z</dcterms:created>
  <dcterms:modified xsi:type="dcterms:W3CDTF">2023-11-10T17:28:00Z</dcterms:modified>
</cp:coreProperties>
</file>