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85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291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1"/>
    <p:restoredTop sz="96327"/>
  </p:normalViewPr>
  <p:slideViewPr>
    <p:cSldViewPr snapToGrid="0">
      <p:cViewPr varScale="1">
        <p:scale>
          <a:sx n="141" d="100"/>
          <a:sy n="141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array.asp" TargetMode="External"/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5284099"/>
            <a:ext cx="4901762" cy="588667"/>
          </a:xfrm>
        </p:spPr>
        <p:txBody>
          <a:bodyPr anchor="b">
            <a:normAutofit/>
          </a:bodyPr>
          <a:lstStyle/>
          <a:p>
            <a:r>
              <a:rPr lang="en-US" cap="none" dirty="0"/>
              <a:t>CALLBACK FUNCTIONS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Sorting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sort() </a:t>
            </a:r>
            <a:r>
              <a:rPr lang="en-US" sz="1400" dirty="0"/>
              <a:t>-&gt; sorts an array alphabetically - </a:t>
            </a:r>
            <a:r>
              <a:rPr lang="en-US" sz="1400" b="1" dirty="0"/>
              <a:t>be careful with the numbers!</a:t>
            </a:r>
          </a:p>
          <a:p>
            <a:r>
              <a:rPr lang="en-US" sz="1400" dirty="0"/>
              <a:t>This functions performs a lexicographic (dictionary) sort by default, treating numbers as strings. This means it compares the characters in the number as strings, which can lead to unexpected results.</a:t>
            </a:r>
          </a:p>
          <a:p>
            <a:r>
              <a:rPr lang="en-US" sz="1400" b="1" dirty="0"/>
              <a:t>We can solve this issue with a </a:t>
            </a:r>
            <a:r>
              <a:rPr lang="en-US" sz="1400" b="1"/>
              <a:t>callback function!</a:t>
            </a:r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95639-D013-D90C-68F8-EC1B7C93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34" y="2559171"/>
            <a:ext cx="6403937" cy="29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042218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See more functions</a:t>
            </a:r>
            <a:br>
              <a:rPr lang="en-US" sz="1400" dirty="0"/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https://developer.mozilla.org/en-US/docs/Web/JavaScript/Reference/Global_Objects/Array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https://www.w3schools.com/jsref/jsref_obj_array.asp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724483" cy="3382658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A function is a block of code that performs a specific task.</a:t>
            </a:r>
          </a:p>
          <a:p>
            <a:r>
              <a:rPr lang="en-US" sz="1400" dirty="0"/>
              <a:t>A JavaScript function can also be defined using an </a:t>
            </a:r>
            <a:r>
              <a:rPr lang="en-US" sz="1400" b="1" dirty="0"/>
              <a:t>expression</a:t>
            </a:r>
            <a:r>
              <a:rPr lang="en-US" sz="1400" dirty="0"/>
              <a:t> and this expression can be stored in a variable.</a:t>
            </a:r>
          </a:p>
          <a:p>
            <a:r>
              <a:rPr lang="en-US" sz="1400" dirty="0"/>
              <a:t>Functions are also JavaScript objects even though the </a:t>
            </a:r>
            <a:r>
              <a:rPr lang="en-US" sz="1400" b="1" dirty="0" err="1"/>
              <a:t>typeof</a:t>
            </a:r>
            <a:r>
              <a:rPr lang="en-US" sz="1400" dirty="0"/>
              <a:t> operator in JavaScript returns "</a:t>
            </a:r>
            <a:r>
              <a:rPr lang="en-US" sz="1400" b="1" dirty="0"/>
              <a:t>function</a:t>
            </a:r>
            <a:r>
              <a:rPr lang="en-US" sz="1400" dirty="0"/>
              <a:t>" for functions.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function above is actually an </a:t>
            </a:r>
            <a:r>
              <a:rPr lang="en-US" sz="1400" b="1" dirty="0"/>
              <a:t>anonymous</a:t>
            </a:r>
            <a:r>
              <a:rPr lang="en-US" sz="1400" dirty="0"/>
              <a:t> function (a function without a name).</a:t>
            </a:r>
          </a:p>
          <a:p>
            <a:r>
              <a:rPr lang="en-US" sz="1400" dirty="0"/>
              <a:t>Functions stored in variables do not need function names. They can be invoked (called) using the variable name.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8BF73-721C-827C-EF17-366E89D2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24" y="4036115"/>
            <a:ext cx="349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43242-AC9C-6E98-00BE-8A122735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516" y="2558638"/>
            <a:ext cx="3402009" cy="34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611759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</a:t>
            </a:r>
            <a:r>
              <a:rPr lang="en-US" sz="1400" b="1" dirty="0"/>
              <a:t>arrow functions </a:t>
            </a:r>
            <a:r>
              <a:rPr lang="en-US" sz="1400" dirty="0"/>
              <a:t>allows a short syntax for writing function expressions.</a:t>
            </a:r>
          </a:p>
          <a:p>
            <a:r>
              <a:rPr lang="en-US" sz="1400" dirty="0"/>
              <a:t>We don't need the </a:t>
            </a:r>
            <a:r>
              <a:rPr lang="en-US" sz="1400" b="1" dirty="0"/>
              <a:t>function</a:t>
            </a:r>
            <a:r>
              <a:rPr lang="en-US" sz="1400" dirty="0"/>
              <a:t> keyword, the </a:t>
            </a:r>
            <a:r>
              <a:rPr lang="en-US" sz="1400" b="1" dirty="0"/>
              <a:t>return</a:t>
            </a:r>
            <a:r>
              <a:rPr lang="en-US" sz="1400" dirty="0"/>
              <a:t> keyword, and the </a:t>
            </a:r>
            <a:r>
              <a:rPr lang="en-US" sz="1400" b="1" dirty="0"/>
              <a:t>curly brackets</a:t>
            </a:r>
            <a:r>
              <a:rPr lang="en-US" sz="1400" dirty="0"/>
              <a:t>.</a:t>
            </a:r>
          </a:p>
          <a:p>
            <a:r>
              <a:rPr lang="en-US" sz="1400" dirty="0"/>
              <a:t>Using </a:t>
            </a:r>
            <a:r>
              <a:rPr lang="en-US" sz="1400" b="1" dirty="0"/>
              <a:t>const</a:t>
            </a:r>
            <a:r>
              <a:rPr lang="en-US" sz="1400" dirty="0"/>
              <a:t> is safer and preferred, because a function expression is always constant value.</a:t>
            </a:r>
          </a:p>
          <a:p>
            <a:r>
              <a:rPr lang="en-US" sz="1400" dirty="0"/>
              <a:t>We can only omit the return keyword and the curly brackets if the function body has a </a:t>
            </a:r>
            <a:r>
              <a:rPr lang="en-US" sz="1400" b="1" dirty="0"/>
              <a:t>single statement</a:t>
            </a:r>
            <a:r>
              <a:rPr lang="en-US" sz="1400" dirty="0"/>
              <a:t>.</a:t>
            </a:r>
          </a:p>
          <a:p>
            <a:r>
              <a:rPr lang="en-US" sz="1400" dirty="0"/>
              <a:t>We can skip the </a:t>
            </a:r>
            <a:r>
              <a:rPr lang="en-US" sz="1400" b="1" dirty="0"/>
              <a:t>parentheses</a:t>
            </a:r>
            <a:r>
              <a:rPr lang="en-US" sz="1400" dirty="0"/>
              <a:t> if we have only </a:t>
            </a:r>
            <a:r>
              <a:rPr lang="en-US" sz="1400" b="1" dirty="0"/>
              <a:t>one parameter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85844-BA8A-5EA5-E66B-24E773D0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92" y="2559172"/>
            <a:ext cx="5520580" cy="21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</a:t>
            </a:r>
            <a:r>
              <a:rPr lang="en-US" dirty="0" err="1"/>
              <a:t>forEach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611759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forEach</a:t>
            </a:r>
            <a:r>
              <a:rPr lang="en-US" sz="1400" b="1" dirty="0"/>
              <a:t>() </a:t>
            </a:r>
            <a:r>
              <a:rPr lang="en-US" sz="1400" dirty="0"/>
              <a:t>- executes a provided function once for each array element.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A09C-0785-6151-6B61-22BA7ACF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23" y="2559171"/>
            <a:ext cx="5633148" cy="32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28105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map() </a:t>
            </a:r>
            <a:r>
              <a:rPr lang="en-US" sz="1400" dirty="0"/>
              <a:t>- creates a new array populated with the results of calling a provided function on every element in the calling array.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map() </a:t>
            </a:r>
            <a:r>
              <a:rPr lang="en-US" sz="1400" dirty="0"/>
              <a:t>creates a new array by performing a function on each array element.</a:t>
            </a:r>
          </a:p>
          <a:p>
            <a:r>
              <a:rPr lang="en-US" sz="1400" dirty="0"/>
              <a:t>It does not execute the function for array elements without values.</a:t>
            </a:r>
          </a:p>
          <a:p>
            <a:r>
              <a:rPr lang="en-US" sz="1400" dirty="0"/>
              <a:t>It does not change the original array.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1EBFF-E6CC-AA2C-C76A-75F395EA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12" y="2559171"/>
            <a:ext cx="6046460" cy="21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28105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filter() </a:t>
            </a:r>
            <a:r>
              <a:rPr lang="en-US" sz="1400" dirty="0"/>
              <a:t>- creates a shallow copy of a portion of a given array, filtered down to just the elements from the given array that pass the test implemented by the provided function.</a:t>
            </a:r>
          </a:p>
          <a:p>
            <a:r>
              <a:rPr lang="en-US" sz="1400" dirty="0"/>
              <a:t>Simply, the </a:t>
            </a:r>
            <a:r>
              <a:rPr lang="en-US" sz="1400" b="1" dirty="0"/>
              <a:t>filter() </a:t>
            </a:r>
            <a:r>
              <a:rPr lang="en-US" sz="1400" dirty="0"/>
              <a:t>creates a new array with array elements that pass a test.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A0947-F91B-534A-2168-0FB58D99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26" y="2559171"/>
            <a:ext cx="5566445" cy="2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find()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4788133" cy="3999571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/>
              <a:t>find() </a:t>
            </a:r>
            <a:r>
              <a:rPr lang="en-US" sz="1500" dirty="0"/>
              <a:t>- returns the first element in the provided array that satisfies the provided testing function. If no values satisfy the testing function, </a:t>
            </a:r>
            <a:r>
              <a:rPr lang="en-US" sz="1500" b="1" dirty="0"/>
              <a:t>undefined is returned</a:t>
            </a:r>
            <a:r>
              <a:rPr lang="en-US" sz="1500" dirty="0"/>
              <a:t>.</a:t>
            </a:r>
          </a:p>
          <a:p>
            <a:r>
              <a:rPr lang="en-US" sz="1500" b="1" dirty="0" err="1"/>
              <a:t>findLast</a:t>
            </a:r>
            <a:r>
              <a:rPr lang="en-US" sz="1500" b="1" dirty="0"/>
              <a:t>() </a:t>
            </a:r>
            <a:r>
              <a:rPr lang="en-US" sz="1500" dirty="0"/>
              <a:t>- iterates the array in reverse order and returns the value of the first element that satisfies the provided testing function. If no elements satisfy the testing function, </a:t>
            </a:r>
            <a:r>
              <a:rPr lang="en-US" sz="1500" b="1" dirty="0"/>
              <a:t>undefined is returned</a:t>
            </a:r>
            <a:r>
              <a:rPr lang="en-US" sz="1500" dirty="0"/>
              <a:t>.</a:t>
            </a:r>
          </a:p>
          <a:p>
            <a:r>
              <a:rPr lang="en-US" sz="1500" b="1" dirty="0" err="1"/>
              <a:t>findIndex</a:t>
            </a:r>
            <a:r>
              <a:rPr lang="en-US" sz="1500" b="1" dirty="0"/>
              <a:t>() </a:t>
            </a:r>
            <a:r>
              <a:rPr lang="en-US" sz="1500" dirty="0"/>
              <a:t>- returns the index of the first element in an array that satisfies the provided testing function. If no elements satisfy the testing function, </a:t>
            </a:r>
            <a:r>
              <a:rPr lang="en-US" sz="1500" b="1" dirty="0"/>
              <a:t>-1 is returned</a:t>
            </a:r>
            <a:r>
              <a:rPr lang="en-US" sz="1500" dirty="0"/>
              <a:t>.</a:t>
            </a:r>
          </a:p>
          <a:p>
            <a:r>
              <a:rPr lang="en-US" sz="1500" b="1" dirty="0" err="1"/>
              <a:t>findLastIndex</a:t>
            </a:r>
            <a:r>
              <a:rPr lang="en-US" sz="1500" b="1" dirty="0"/>
              <a:t>() </a:t>
            </a:r>
            <a:r>
              <a:rPr lang="en-US" sz="1500" dirty="0"/>
              <a:t>- iterates the array in reverse order and returns the index of the first element that satisfies the provided testing function. If no elements satisfy the testing function, </a:t>
            </a:r>
            <a:r>
              <a:rPr lang="en-US" sz="1500" b="1" dirty="0"/>
              <a:t>-1 is returned</a:t>
            </a:r>
            <a:r>
              <a:rPr lang="en-US" sz="1500" dirty="0"/>
              <a:t>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8A5B-5227-0C09-C7D2-0593C767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766" y="2559170"/>
            <a:ext cx="5386706" cy="32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0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 Callback Functions –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4788133" cy="3999571"/>
          </a:xfrm>
        </p:spPr>
        <p:txBody>
          <a:bodyPr>
            <a:normAutofit fontScale="92500" lnSpcReduction="20000"/>
          </a:bodyPr>
          <a:lstStyle/>
          <a:p>
            <a:r>
              <a:rPr lang="en-US" sz="1500" b="1" dirty="0"/>
              <a:t>some() </a:t>
            </a:r>
            <a:r>
              <a:rPr lang="en-US" sz="1500" dirty="0"/>
              <a:t>- tests whether at least one element in the array passes the test implemented by the provided function. </a:t>
            </a:r>
          </a:p>
          <a:p>
            <a:r>
              <a:rPr lang="en-US" sz="1500" dirty="0"/>
              <a:t>It returns </a:t>
            </a:r>
            <a:r>
              <a:rPr lang="en-US" sz="1500" b="1" dirty="0"/>
              <a:t>true</a:t>
            </a:r>
            <a:r>
              <a:rPr lang="en-US" sz="1500" dirty="0"/>
              <a:t> if, in the array, it finds an element for which the provided function returns true.</a:t>
            </a:r>
          </a:p>
          <a:p>
            <a:r>
              <a:rPr lang="en-US" sz="1500" dirty="0"/>
              <a:t>Otherwise, it returns false. It doesn't modify the array.</a:t>
            </a:r>
          </a:p>
          <a:p>
            <a:r>
              <a:rPr lang="en-US" sz="1500" dirty="0"/>
              <a:t>Simply, the some() checks if some array values pass a test.</a:t>
            </a:r>
          </a:p>
          <a:p>
            <a:endParaRPr lang="en-US" sz="1500" dirty="0"/>
          </a:p>
          <a:p>
            <a:r>
              <a:rPr lang="en-US" sz="1500" b="1" dirty="0"/>
              <a:t>every() </a:t>
            </a:r>
            <a:r>
              <a:rPr lang="en-US" sz="1500" dirty="0"/>
              <a:t>- tests whether all elements in the array pass the test implemented by the provided function. </a:t>
            </a:r>
          </a:p>
          <a:p>
            <a:r>
              <a:rPr lang="en-US" sz="1500" dirty="0"/>
              <a:t>It returns a </a:t>
            </a:r>
            <a:r>
              <a:rPr lang="en-US" sz="1500" dirty="0" err="1"/>
              <a:t>boolean</a:t>
            </a:r>
            <a:r>
              <a:rPr lang="en-US" sz="1500" dirty="0"/>
              <a:t> value.</a:t>
            </a:r>
          </a:p>
          <a:p>
            <a:r>
              <a:rPr lang="en-US" sz="1500" dirty="0"/>
              <a:t>Simply, the every() method checks if all array values pass a test.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81E4F-ADD4-DE30-13F0-CE943C5F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898" y="2559170"/>
            <a:ext cx="5569574" cy="36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reduce()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4788133" cy="3999571"/>
          </a:xfrm>
        </p:spPr>
        <p:txBody>
          <a:bodyPr>
            <a:normAutofit fontScale="70000" lnSpcReduction="20000"/>
          </a:bodyPr>
          <a:lstStyle/>
          <a:p>
            <a:r>
              <a:rPr lang="en-US" sz="1500" b="1" dirty="0"/>
              <a:t>reduce() </a:t>
            </a:r>
            <a:r>
              <a:rPr lang="en-US" sz="1500" dirty="0"/>
              <a:t>- </a:t>
            </a:r>
            <a:r>
              <a:rPr lang="en-US" sz="1600" dirty="0"/>
              <a:t>executes a user-supplied "reducer" callback function on each element of the array, in order, passing in the return value from the calculation on the preceding element. </a:t>
            </a:r>
          </a:p>
          <a:p>
            <a:r>
              <a:rPr lang="en-US" sz="1600" dirty="0"/>
              <a:t>The final result of running the reducer across all elements of the array is </a:t>
            </a:r>
            <a:r>
              <a:rPr lang="en-US" sz="1600" b="1" dirty="0"/>
              <a:t>a single value.</a:t>
            </a:r>
          </a:p>
          <a:p>
            <a:r>
              <a:rPr lang="en-US" sz="1600" dirty="0"/>
              <a:t>The first time that the callback is run there is no "return value of the previous calculation". </a:t>
            </a:r>
          </a:p>
          <a:p>
            <a:r>
              <a:rPr lang="en-US" sz="1600" dirty="0"/>
              <a:t>If supplied, an initial value may be used in its place. </a:t>
            </a:r>
          </a:p>
          <a:p>
            <a:r>
              <a:rPr lang="en-US" sz="1600" dirty="0"/>
              <a:t>Otherwise the array element at index 0 is used as the initial value and iteration starts from the next element (index 1 instead of index 0).</a:t>
            </a:r>
          </a:p>
          <a:p>
            <a:r>
              <a:rPr lang="en-US" sz="1600" dirty="0"/>
              <a:t>Simply, the reduce() runs a function on each array element to produce (reduce it to) a single value.</a:t>
            </a:r>
          </a:p>
          <a:p>
            <a:r>
              <a:rPr lang="en-US" sz="1600" dirty="0"/>
              <a:t>It works from left-to-right in the array.</a:t>
            </a:r>
          </a:p>
          <a:p>
            <a:r>
              <a:rPr lang="en-US" sz="1600" dirty="0"/>
              <a:t>It does not reduce the original array.</a:t>
            </a:r>
          </a:p>
          <a:p>
            <a:r>
              <a:rPr lang="en-US" sz="1600" b="1" dirty="0" err="1"/>
              <a:t>reduceRight</a:t>
            </a:r>
            <a:r>
              <a:rPr lang="en-US" sz="1600" b="1" dirty="0"/>
              <a:t>() – similar to reduce() but works from right-to-left.</a:t>
            </a: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7F77E-1536-AB1D-8FC8-16CE487D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25" y="2559170"/>
            <a:ext cx="5608247" cy="28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771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8128</TotalTime>
  <Words>920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Grandview Display</vt:lpstr>
      <vt:lpstr>Menlo</vt:lpstr>
      <vt:lpstr>DashVTI</vt:lpstr>
      <vt:lpstr>JavaScript  Arrays</vt:lpstr>
      <vt:lpstr>JS Function Expressions</vt:lpstr>
      <vt:lpstr>JS Arrow Functions</vt:lpstr>
      <vt:lpstr>JS Array Callback Functions – forEach()</vt:lpstr>
      <vt:lpstr>JS Array Callback Functions – map()</vt:lpstr>
      <vt:lpstr>JS Array Callback Functions – filter()</vt:lpstr>
      <vt:lpstr>JS Array Callback Functions – find()</vt:lpstr>
      <vt:lpstr>JS Array Callback Functions – some() &amp; every()</vt:lpstr>
      <vt:lpstr>JS Array Callback Functions – reduce()</vt:lpstr>
      <vt:lpstr>JS Arrays – Sorting Arrays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39</cp:revision>
  <dcterms:created xsi:type="dcterms:W3CDTF">2023-07-03T19:11:00Z</dcterms:created>
  <dcterms:modified xsi:type="dcterms:W3CDTF">2023-10-13T18:44:17Z</dcterms:modified>
</cp:coreProperties>
</file>