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4" r:id="rId3"/>
    <p:sldId id="280" r:id="rId4"/>
    <p:sldId id="281" r:id="rId5"/>
    <p:sldId id="282" r:id="rId6"/>
    <p:sldId id="28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3"/>
    <p:restoredTop sz="96327"/>
  </p:normalViewPr>
  <p:slideViewPr>
    <p:cSldViewPr snapToGrid="0">
      <p:cViewPr varScale="1">
        <p:scale>
          <a:sx n="157" d="100"/>
          <a:sy n="15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apply-call-bind</a:t>
            </a:r>
            <a:br>
              <a:rPr lang="en-US" dirty="0"/>
            </a:br>
            <a:r>
              <a:rPr lang="en-US" dirty="0"/>
              <a:t>currying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GOOD TO KNOW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| call-apply-bind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call()</a:t>
            </a:r>
            <a:r>
              <a:rPr lang="en-US" sz="1400" dirty="0"/>
              <a:t>, </a:t>
            </a:r>
            <a:r>
              <a:rPr lang="en-US" sz="1400" b="1" dirty="0"/>
              <a:t>apply()</a:t>
            </a:r>
            <a:r>
              <a:rPr lang="en-US" sz="1400" dirty="0"/>
              <a:t>, and </a:t>
            </a:r>
            <a:r>
              <a:rPr lang="en-US" sz="1400" b="1" dirty="0"/>
              <a:t>bind() </a:t>
            </a:r>
            <a:r>
              <a:rPr lang="en-US" sz="1400" dirty="0"/>
              <a:t>methods are used to set the value of the '</a:t>
            </a:r>
            <a:r>
              <a:rPr lang="en-US" sz="1400" b="1" dirty="0"/>
              <a:t>this</a:t>
            </a:r>
            <a:r>
              <a:rPr lang="en-US" sz="1400" dirty="0"/>
              <a:t>' keyword. </a:t>
            </a:r>
          </a:p>
          <a:p>
            <a:r>
              <a:rPr lang="en-US" sz="1400" dirty="0"/>
              <a:t>'</a:t>
            </a:r>
            <a:r>
              <a:rPr lang="en-US" sz="1400" b="1" dirty="0"/>
              <a:t>this</a:t>
            </a:r>
            <a:r>
              <a:rPr lang="en-US" sz="1400" dirty="0"/>
              <a:t>' keyword refers to the object that the function is being called on. </a:t>
            </a:r>
          </a:p>
          <a:p>
            <a:r>
              <a:rPr lang="en-US" sz="1400" dirty="0"/>
              <a:t>By using these methods, you can change the value of '</a:t>
            </a:r>
            <a:r>
              <a:rPr lang="en-US" sz="1400" b="1" dirty="0"/>
              <a:t>this</a:t>
            </a:r>
            <a:r>
              <a:rPr lang="en-US" sz="1400" dirty="0"/>
              <a:t>' to be whatever you want, even if it is not the object that the function is actually associated with. 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call()</a:t>
            </a:r>
            <a:r>
              <a:rPr lang="en-US" sz="1400" dirty="0"/>
              <a:t>, </a:t>
            </a:r>
            <a:r>
              <a:rPr lang="en-US" sz="1400" b="1" dirty="0"/>
              <a:t>apply()</a:t>
            </a:r>
            <a:r>
              <a:rPr lang="en-US" sz="1400" dirty="0"/>
              <a:t>, and </a:t>
            </a:r>
            <a:r>
              <a:rPr lang="en-US" sz="1400" b="1" dirty="0"/>
              <a:t>bind() </a:t>
            </a:r>
            <a:r>
              <a:rPr lang="en-US" sz="1400" dirty="0"/>
              <a:t>methods are all very useful for controlling the behavior of functions in JavaScript.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| call()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87608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call() method</a:t>
            </a:r>
            <a:r>
              <a:rPr lang="en-US" sz="1400" dirty="0"/>
              <a:t>; is used to invoke a function with a specified '</a:t>
            </a:r>
            <a:r>
              <a:rPr lang="en-US" sz="1400" b="1" dirty="0"/>
              <a:t>this</a:t>
            </a:r>
            <a:r>
              <a:rPr lang="en-US" sz="1400" dirty="0"/>
              <a:t>' value and individual arguments.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99A4C-CAF8-E8CE-5DBF-C8AA5EAF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53" y="3520035"/>
            <a:ext cx="3344591" cy="2530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5FC6A-2AB5-7C17-5A49-FB384199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886" y="2667771"/>
            <a:ext cx="6353585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| apply()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6133764" cy="1308822"/>
          </a:xfrm>
        </p:spPr>
        <p:txBody>
          <a:bodyPr>
            <a:normAutofit/>
          </a:bodyPr>
          <a:lstStyle/>
          <a:p>
            <a:r>
              <a:rPr lang="en-US" sz="1400" b="1" dirty="0"/>
              <a:t>apply() method</a:t>
            </a:r>
            <a:r>
              <a:rPr lang="en-US" sz="1400" dirty="0"/>
              <a:t>; is similar to call() method.</a:t>
            </a:r>
          </a:p>
          <a:p>
            <a:r>
              <a:rPr lang="en-US" sz="1400" dirty="0"/>
              <a:t>But it accepts an array or an array-like object as the second argument, which represents the arguments passed to the function.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60F9A-84DD-54AA-766A-5BB15D5E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255" y="2571832"/>
            <a:ext cx="3876217" cy="2833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69FEA-B771-50BC-8A24-92C69428B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52" y="3646912"/>
            <a:ext cx="6057290" cy="17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| bind()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876802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bind() method</a:t>
            </a:r>
            <a:r>
              <a:rPr lang="en-US" sz="1400" dirty="0"/>
              <a:t>; returns a new function with a specified this value and initial arguments. </a:t>
            </a:r>
          </a:p>
          <a:p>
            <a:endParaRPr lang="en-US" sz="1400" dirty="0"/>
          </a:p>
          <a:p>
            <a:r>
              <a:rPr lang="en-US" sz="1400" dirty="0"/>
              <a:t>Unlike </a:t>
            </a:r>
            <a:r>
              <a:rPr lang="en-US" sz="1400" b="1" dirty="0"/>
              <a:t>call() </a:t>
            </a:r>
            <a:r>
              <a:rPr lang="en-US" sz="1400" dirty="0"/>
              <a:t>and </a:t>
            </a:r>
            <a:r>
              <a:rPr lang="en-US" sz="1400" b="1" dirty="0"/>
              <a:t>apply(), bind() </a:t>
            </a:r>
            <a:r>
              <a:rPr lang="en-US" sz="1400" dirty="0"/>
              <a:t>does not invoke the function immediately but rather returns a new function that you can invoke later.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2E4B0-D41C-588F-8135-936E91E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54056"/>
            <a:ext cx="5125672" cy="33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9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| call-apply-bind | Key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2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call()</a:t>
            </a:r>
            <a:r>
              <a:rPr lang="en-US" sz="1400" dirty="0"/>
              <a:t> and </a:t>
            </a:r>
            <a:r>
              <a:rPr lang="en-US" sz="1400" b="1" dirty="0"/>
              <a:t>apply()</a:t>
            </a:r>
            <a:r>
              <a:rPr lang="en-US" sz="1400" dirty="0"/>
              <a:t> invoke the function immediately, while </a:t>
            </a:r>
            <a:r>
              <a:rPr lang="en-US" sz="1400" b="1" dirty="0"/>
              <a:t>bind()</a:t>
            </a:r>
            <a:r>
              <a:rPr lang="en-US" sz="1400" dirty="0"/>
              <a:t> returns a new function.</a:t>
            </a:r>
          </a:p>
          <a:p>
            <a:r>
              <a:rPr lang="en-US" sz="1400" b="1" dirty="0"/>
              <a:t>call()</a:t>
            </a:r>
            <a:r>
              <a:rPr lang="en-US" sz="1400" dirty="0"/>
              <a:t> and </a:t>
            </a:r>
            <a:r>
              <a:rPr lang="en-US" sz="1400" b="1" dirty="0"/>
              <a:t>apply()</a:t>
            </a:r>
            <a:r>
              <a:rPr lang="en-US" sz="1400" dirty="0"/>
              <a:t> accept a various number of arguments, while </a:t>
            </a:r>
            <a:r>
              <a:rPr lang="en-US" sz="1400" b="1" dirty="0"/>
              <a:t>bind()</a:t>
            </a:r>
            <a:r>
              <a:rPr lang="en-US" sz="1400" dirty="0"/>
              <a:t> accepts a fixed set of arguments when creating the new function.</a:t>
            </a:r>
          </a:p>
          <a:p>
            <a:r>
              <a:rPr lang="en-US" sz="1400" dirty="0"/>
              <a:t>All three methods allow you to explicitly set the value of </a:t>
            </a:r>
            <a:r>
              <a:rPr lang="en-US" sz="1400" b="1" dirty="0"/>
              <a:t>'this</a:t>
            </a:r>
            <a:r>
              <a:rPr lang="en-US" sz="1400" dirty="0"/>
              <a:t>' in a function.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|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42848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Currying</a:t>
            </a:r>
            <a:r>
              <a:rPr lang="en-US" sz="1400" dirty="0"/>
              <a:t> is a functional programming technique where a function that takes multiple arguments is transformed into a series of functions, each taking one argument. </a:t>
            </a:r>
          </a:p>
          <a:p>
            <a:r>
              <a:rPr lang="en-US" sz="1400" dirty="0"/>
              <a:t>It allows you to partially apply a function by providing one argument at a time.</a:t>
            </a:r>
          </a:p>
          <a:p>
            <a:r>
              <a:rPr lang="en-US" sz="1400" dirty="0"/>
              <a:t>Currying is useful for creating reusable functions and for building more specialized functions from general ones. </a:t>
            </a:r>
          </a:p>
          <a:p>
            <a:r>
              <a:rPr lang="en-US" sz="1400" dirty="0"/>
              <a:t>It's a powerful technique in functional programming.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8FE8D-70DE-E8C3-B20A-98CCEA83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73" y="1371601"/>
            <a:ext cx="2861099" cy="45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388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Grandview Display</vt:lpstr>
      <vt:lpstr>DashVTI</vt:lpstr>
      <vt:lpstr>JavaScript  apply-call-bind currying</vt:lpstr>
      <vt:lpstr>JavaScript | call-apply-bind</vt:lpstr>
      <vt:lpstr>JavaScript | call() method</vt:lpstr>
      <vt:lpstr>JavaScript | apply() method</vt:lpstr>
      <vt:lpstr>JavaScript | bind() method</vt:lpstr>
      <vt:lpstr>JavaScript | call-apply-bind | Key Differences</vt:lpstr>
      <vt:lpstr>JavaScript | currying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37</cp:revision>
  <dcterms:created xsi:type="dcterms:W3CDTF">2023-07-03T19:11:00Z</dcterms:created>
  <dcterms:modified xsi:type="dcterms:W3CDTF">2023-11-14T14:42:05Z</dcterms:modified>
</cp:coreProperties>
</file>