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3" r:id="rId1"/>
  </p:sldMasterIdLst>
  <p:sldIdLst>
    <p:sldId id="256" r:id="rId2"/>
    <p:sldId id="280" r:id="rId3"/>
    <p:sldId id="296" r:id="rId4"/>
    <p:sldId id="297" r:id="rId5"/>
    <p:sldId id="273" r:id="rId6"/>
    <p:sldId id="298" r:id="rId7"/>
    <p:sldId id="29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389"/>
    <p:restoredTop sz="96327"/>
  </p:normalViewPr>
  <p:slideViewPr>
    <p:cSldViewPr snapToGrid="0">
      <p:cViewPr varScale="1">
        <p:scale>
          <a:sx n="157" d="100"/>
          <a:sy n="157" d="100"/>
        </p:scale>
        <p:origin x="12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319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453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351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724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636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052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93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182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350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418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263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1"/>
            <a:ext cx="10363200" cy="11875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559171"/>
            <a:ext cx="10363200" cy="3382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F07CD3FD-BE54-4400-942B-C6C15AA73DFD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6796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62" r:id="rId6"/>
    <p:sldLayoutId id="2147483757" r:id="rId7"/>
    <p:sldLayoutId id="2147483758" r:id="rId8"/>
    <p:sldLayoutId id="2147483759" r:id="rId9"/>
    <p:sldLayoutId id="2147483761" r:id="rId10"/>
    <p:sldLayoutId id="214748376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31CB2-CDBD-1442-407E-30242957A5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8" y="1371600"/>
            <a:ext cx="4901762" cy="2696866"/>
          </a:xfrm>
        </p:spPr>
        <p:txBody>
          <a:bodyPr anchor="t">
            <a:normAutofit/>
          </a:bodyPr>
          <a:lstStyle/>
          <a:p>
            <a:r>
              <a:rPr lang="en-US" dirty="0"/>
              <a:t>JavaScript </a:t>
            </a:r>
            <a:br>
              <a:rPr lang="en-US" dirty="0"/>
            </a:br>
            <a:r>
              <a:rPr lang="en-US" dirty="0"/>
              <a:t>Immutability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56FD86-7CCE-60B8-DF0D-CA194E0251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4901762" cy="1287887"/>
          </a:xfrm>
        </p:spPr>
        <p:txBody>
          <a:bodyPr anchor="b">
            <a:normAutofit/>
          </a:bodyPr>
          <a:lstStyle/>
          <a:p>
            <a:r>
              <a:rPr lang="en-US" cap="none"/>
              <a:t>MUTABLE | IMMUTABLE</a:t>
            </a:r>
            <a:endParaRPr lang="en-US" cap="none" dirty="0"/>
          </a:p>
        </p:txBody>
      </p:sp>
      <p:pic>
        <p:nvPicPr>
          <p:cNvPr id="6" name="Picture 5" descr="A picture containing font, graphics, logo, design&#10;&#10;Description automatically generated">
            <a:extLst>
              <a:ext uri="{FF2B5EF4-FFF2-40B4-BE49-F238E27FC236}">
                <a16:creationId xmlns:a16="http://schemas.microsoft.com/office/drawing/2014/main" id="{3745FE96-1653-41BE-8CE5-2BB415127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5467" y="1535619"/>
            <a:ext cx="4593066" cy="4593066"/>
          </a:xfrm>
          <a:prstGeom prst="rect">
            <a:avLst/>
          </a:prstGeom>
          <a:noFill/>
        </p:spPr>
      </p:pic>
      <p:sp>
        <p:nvSpPr>
          <p:cNvPr id="22" name="Date Placeholder 3">
            <a:extLst>
              <a:ext uri="{FF2B5EF4-FFF2-40B4-BE49-F238E27FC236}">
                <a16:creationId xmlns:a16="http://schemas.microsoft.com/office/drawing/2014/main" id="{E36EB3A5-E8FB-48A5-BB59-1E449A9F73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27BDEAD2-2083-5C29-3B36-4B2E1BA18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948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>
            <a:normAutofit/>
          </a:bodyPr>
          <a:lstStyle/>
          <a:p>
            <a:r>
              <a:rPr lang="en-US" dirty="0"/>
              <a:t>Immutability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8" y="2559171"/>
            <a:ext cx="10612073" cy="3382658"/>
          </a:xfrm>
        </p:spPr>
        <p:txBody>
          <a:bodyPr>
            <a:normAutofit/>
          </a:bodyPr>
          <a:lstStyle/>
          <a:p>
            <a:r>
              <a:rPr lang="en-US" sz="1400" b="1" dirty="0"/>
              <a:t>Immutability</a:t>
            </a:r>
            <a:r>
              <a:rPr lang="en-US" sz="1400" dirty="0"/>
              <a:t> in JavaScript refers to the concept that once an object (like an array or an object) is created, its </a:t>
            </a:r>
            <a:r>
              <a:rPr lang="en-US" sz="1400" b="1" dirty="0"/>
              <a:t>state</a:t>
            </a:r>
            <a:r>
              <a:rPr lang="en-US" sz="1400" dirty="0"/>
              <a:t> cannot be changed. </a:t>
            </a:r>
          </a:p>
          <a:p>
            <a:r>
              <a:rPr lang="en-US" sz="1400" dirty="0"/>
              <a:t>Any operation that appears to modify the object </a:t>
            </a:r>
            <a:r>
              <a:rPr lang="en-US" sz="1400" b="1" dirty="0"/>
              <a:t>creates a new object </a:t>
            </a:r>
            <a:r>
              <a:rPr lang="en-US" sz="1400" dirty="0"/>
              <a:t>with the desired changes. </a:t>
            </a:r>
          </a:p>
          <a:p>
            <a:r>
              <a:rPr lang="en-US" sz="1400" dirty="0"/>
              <a:t>Immutability is a core concept in functional programming and has become increasingly popular in modern JavaScript development.</a:t>
            </a:r>
          </a:p>
          <a:p>
            <a:r>
              <a:rPr lang="en-US" sz="1400" b="1" dirty="0"/>
              <a:t>Mutable: can be changed.</a:t>
            </a:r>
          </a:p>
          <a:p>
            <a:r>
              <a:rPr lang="en-US" sz="1400" b="1" dirty="0"/>
              <a:t>Immutable: cannot be changed.</a:t>
            </a:r>
          </a:p>
          <a:p>
            <a:br>
              <a:rPr lang="en-US" sz="1200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</a:br>
            <a:endParaRPr lang="en-US" sz="1200" b="0" dirty="0">
              <a:solidFill>
                <a:srgbClr val="EEFFFF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9599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>
            <a:normAutofit/>
          </a:bodyPr>
          <a:lstStyle/>
          <a:p>
            <a:r>
              <a:rPr lang="en-US" dirty="0"/>
              <a:t>Key Aspects of Immutability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8" y="2559171"/>
            <a:ext cx="10612073" cy="3382658"/>
          </a:xfrm>
        </p:spPr>
        <p:txBody>
          <a:bodyPr>
            <a:noAutofit/>
          </a:bodyPr>
          <a:lstStyle/>
          <a:p>
            <a:r>
              <a:rPr lang="en-US" sz="1400" dirty="0"/>
              <a:t>All the primitive values are immutable by nature.</a:t>
            </a:r>
          </a:p>
          <a:p>
            <a:pPr lvl="1"/>
            <a:r>
              <a:rPr lang="en-US" sz="1400" dirty="0"/>
              <a:t>Ex: strings, numbers, </a:t>
            </a:r>
            <a:r>
              <a:rPr lang="en-US" sz="1400" dirty="0" err="1"/>
              <a:t>booleans</a:t>
            </a:r>
            <a:r>
              <a:rPr lang="en-US" sz="1400" dirty="0"/>
              <a:t>, null and undefined</a:t>
            </a:r>
          </a:p>
          <a:p>
            <a:pPr marL="265176" lvl="1" indent="0">
              <a:buNone/>
            </a:pPr>
            <a:endParaRPr lang="en-US" sz="1400" dirty="0"/>
          </a:p>
          <a:p>
            <a:r>
              <a:rPr lang="en-US" sz="1400" dirty="0"/>
              <a:t>Arrays in JavaScript are mutable by default. </a:t>
            </a:r>
          </a:p>
          <a:p>
            <a:pPr lvl="1"/>
            <a:r>
              <a:rPr lang="en-US" sz="1400" dirty="0"/>
              <a:t>However, various array methods can be used to create new arrays without modifying the original.</a:t>
            </a:r>
          </a:p>
          <a:p>
            <a:endParaRPr lang="en-US" sz="1400" dirty="0"/>
          </a:p>
          <a:p>
            <a:r>
              <a:rPr lang="en-US" sz="1400" dirty="0"/>
              <a:t>Objects in JavaScript are mutable.</a:t>
            </a:r>
          </a:p>
          <a:p>
            <a:pPr lvl="1"/>
            <a:r>
              <a:rPr lang="en-US" sz="1400" dirty="0"/>
              <a:t>However, their immutability can be achieved by creating new objects with the desired changes.</a:t>
            </a:r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9236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>
            <a:normAutofit/>
          </a:bodyPr>
          <a:lstStyle/>
          <a:p>
            <a:r>
              <a:rPr lang="en-US" dirty="0"/>
              <a:t>Benefits of Immutability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8" y="2559171"/>
            <a:ext cx="10612073" cy="3382658"/>
          </a:xfrm>
        </p:spPr>
        <p:txBody>
          <a:bodyPr>
            <a:noAutofit/>
          </a:bodyPr>
          <a:lstStyle/>
          <a:p>
            <a:r>
              <a:rPr lang="en-US" sz="1400" b="1" dirty="0"/>
              <a:t>Predictability: </a:t>
            </a:r>
            <a:r>
              <a:rPr lang="en-US" sz="1400" dirty="0"/>
              <a:t>With immutable data, the state of an object at any given time is clear and predictable. This can help in reasoning about the behavior of the code.</a:t>
            </a:r>
          </a:p>
          <a:p>
            <a:r>
              <a:rPr lang="en-US" sz="1400" b="1" dirty="0"/>
              <a:t>Concurrency: </a:t>
            </a:r>
            <a:r>
              <a:rPr lang="en-US" sz="1400" dirty="0"/>
              <a:t>In a multi-threaded environment, immutable data structures simplify the management of shared data, as there are no concerns about simultaneous modifications.</a:t>
            </a:r>
          </a:p>
          <a:p>
            <a:r>
              <a:rPr lang="en-US" sz="1400" b="1" dirty="0"/>
              <a:t>Undo/Redo Functionality: </a:t>
            </a:r>
            <a:r>
              <a:rPr lang="en-US" sz="1400" dirty="0"/>
              <a:t>Immutability simplifies the implementation of undo and redo functionalities in applications, as each state change creates a new, distinct object.</a:t>
            </a:r>
          </a:p>
          <a:p>
            <a:r>
              <a:rPr lang="en-US" sz="1400" b="1" dirty="0"/>
              <a:t>Debugging: </a:t>
            </a:r>
            <a:r>
              <a:rPr lang="en-US" sz="1400" dirty="0"/>
              <a:t>Debugging is often easier with immutable data since you can trace the origin of a value more consistently.</a:t>
            </a:r>
            <a:endParaRPr lang="en-US" sz="1200" b="0" dirty="0">
              <a:solidFill>
                <a:srgbClr val="EEFFFF"/>
              </a:solidFill>
              <a:effectLst/>
              <a:latin typeface="Menlo" panose="020B0609030804020204" pitchFamily="49" charset="0"/>
            </a:endParaRPr>
          </a:p>
          <a:p>
            <a:endParaRPr lang="en-US" sz="1400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121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/>
          <a:lstStyle/>
          <a:p>
            <a:r>
              <a:rPr lang="en-US" dirty="0"/>
              <a:t>Immutability of Primitives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7" y="2559171"/>
            <a:ext cx="3113905" cy="3382658"/>
          </a:xfrm>
        </p:spPr>
        <p:txBody>
          <a:bodyPr>
            <a:normAutofit/>
          </a:bodyPr>
          <a:lstStyle/>
          <a:p>
            <a:r>
              <a:rPr lang="en-US" sz="1400" dirty="0"/>
              <a:t>All the primitive values are immutable by nature.</a:t>
            </a:r>
          </a:p>
          <a:p>
            <a:endParaRPr lang="en-US" sz="1400" dirty="0"/>
          </a:p>
          <a:p>
            <a:r>
              <a:rPr lang="en-US" sz="1400" dirty="0"/>
              <a:t>Ex: strings, numbers, </a:t>
            </a:r>
            <a:r>
              <a:rPr lang="en-US" sz="1400" dirty="0" err="1"/>
              <a:t>booleans</a:t>
            </a:r>
            <a:r>
              <a:rPr lang="en-US" sz="1400" dirty="0"/>
              <a:t>, null and undefined</a:t>
            </a: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EE7B04-B09A-A076-266C-487C9C75A3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6144" y="2591938"/>
            <a:ext cx="7252941" cy="1609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724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/>
          <a:lstStyle/>
          <a:p>
            <a:r>
              <a:rPr lang="en-US" dirty="0"/>
              <a:t>Mutability – Immutability of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8" y="2559171"/>
            <a:ext cx="3863548" cy="3382658"/>
          </a:xfrm>
        </p:spPr>
        <p:txBody>
          <a:bodyPr>
            <a:normAutofit/>
          </a:bodyPr>
          <a:lstStyle/>
          <a:p>
            <a:r>
              <a:rPr lang="en-US" sz="1400" dirty="0"/>
              <a:t>Arrays in JavaScript are mutable by default. </a:t>
            </a:r>
          </a:p>
          <a:p>
            <a:endParaRPr lang="en-US" sz="1400" dirty="0"/>
          </a:p>
          <a:p>
            <a:r>
              <a:rPr lang="en-US" sz="1400" dirty="0"/>
              <a:t>However, various array methods can be used to create new arrays without modifying the original.</a:t>
            </a:r>
          </a:p>
          <a:p>
            <a:br>
              <a:rPr lang="en-US" sz="1200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</a:br>
            <a:endParaRPr lang="en-US" sz="1200" b="0" dirty="0">
              <a:solidFill>
                <a:srgbClr val="EEFFFF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01AB99-83D5-7531-593B-B4B5BFCF80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6930" y="2559172"/>
            <a:ext cx="6372156" cy="241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145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/>
          <a:lstStyle/>
          <a:p>
            <a:r>
              <a:rPr lang="en-US" dirty="0"/>
              <a:t>Mutability – Immutability of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8" y="2559171"/>
            <a:ext cx="4624554" cy="3382658"/>
          </a:xfrm>
        </p:spPr>
        <p:txBody>
          <a:bodyPr>
            <a:normAutofit/>
          </a:bodyPr>
          <a:lstStyle/>
          <a:p>
            <a:r>
              <a:rPr lang="en-US" sz="1400" dirty="0"/>
              <a:t>Objects in JavaScript are mutable.</a:t>
            </a:r>
          </a:p>
          <a:p>
            <a:pPr marL="0" indent="0">
              <a:buNone/>
            </a:pPr>
            <a:endParaRPr lang="en-US" sz="1400" dirty="0"/>
          </a:p>
          <a:p>
            <a:r>
              <a:rPr lang="en-US" sz="1400" dirty="0"/>
              <a:t>However, their immutability can be achieved by creating new objects with the desired changes.</a:t>
            </a:r>
          </a:p>
          <a:p>
            <a:br>
              <a:rPr lang="en-US" sz="1200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</a:br>
            <a:endParaRPr lang="en-US" sz="1200" b="0" dirty="0">
              <a:solidFill>
                <a:srgbClr val="EEFFFF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769CBB-2D31-D2F0-3DE6-0F915733F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3862" y="2473994"/>
            <a:ext cx="5062610" cy="361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46047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5125</TotalTime>
  <Words>381</Words>
  <Application>Microsoft Macintosh PowerPoint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Grandview Display</vt:lpstr>
      <vt:lpstr>Menlo</vt:lpstr>
      <vt:lpstr>DashVTI</vt:lpstr>
      <vt:lpstr>JavaScript  Immutability</vt:lpstr>
      <vt:lpstr>Immutability</vt:lpstr>
      <vt:lpstr>Key Aspects of Immutability</vt:lpstr>
      <vt:lpstr>Benefits of Immutability</vt:lpstr>
      <vt:lpstr>Immutability of Primitives</vt:lpstr>
      <vt:lpstr>Mutability – Immutability of Arrays</vt:lpstr>
      <vt:lpstr>Mutability – Immutability of Objects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JavaScript</dc:title>
  <dc:creator>akın kaya</dc:creator>
  <cp:lastModifiedBy>akın kaya</cp:lastModifiedBy>
  <cp:revision>39</cp:revision>
  <dcterms:created xsi:type="dcterms:W3CDTF">2023-07-03T19:11:00Z</dcterms:created>
  <dcterms:modified xsi:type="dcterms:W3CDTF">2023-11-13T17:26:36Z</dcterms:modified>
</cp:coreProperties>
</file>