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4" r:id="rId3"/>
    <p:sldId id="271" r:id="rId4"/>
    <p:sldId id="279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Scope, Hoisting,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ALL ABOUT SCOPE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3180524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Hoisting</a:t>
            </a:r>
            <a:r>
              <a:rPr lang="en-US" sz="1400" dirty="0"/>
              <a:t> is a concept in JavaScript that allows you to use functions and variables before they're declared. </a:t>
            </a:r>
          </a:p>
          <a:p>
            <a:r>
              <a:rPr lang="en-US" sz="1400" dirty="0"/>
              <a:t>This is because the JavaScript interpreter moves declarations to the top of their containing scope before execution. </a:t>
            </a:r>
          </a:p>
          <a:p>
            <a:r>
              <a:rPr lang="en-US" sz="1400" dirty="0"/>
              <a:t>This process is called </a:t>
            </a:r>
            <a:r>
              <a:rPr lang="en-US" sz="1400" b="1" dirty="0"/>
              <a:t>hoisting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RULE</a:t>
            </a:r>
            <a:r>
              <a:rPr lang="en-US" sz="1400" dirty="0"/>
              <a:t>: To avoid bugs, always declare all variables at the beginning of every scope.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87978-4835-F0A3-7381-E19DC935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44" y="1371601"/>
            <a:ext cx="6534828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Scope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Scope determines the accessibility (visibility) of variables, objects, and functions.</a:t>
            </a:r>
          </a:p>
          <a:p>
            <a:r>
              <a:rPr lang="en-US" sz="1400" dirty="0"/>
              <a:t>JavaScript has </a:t>
            </a:r>
            <a:r>
              <a:rPr lang="en-US" sz="1400" b="1" dirty="0"/>
              <a:t>4 types of scope:</a:t>
            </a:r>
          </a:p>
          <a:p>
            <a:pPr lvl="1"/>
            <a:r>
              <a:rPr lang="en-US" sz="1200" dirty="0"/>
              <a:t>Global scope</a:t>
            </a:r>
          </a:p>
          <a:p>
            <a:pPr lvl="1"/>
            <a:r>
              <a:rPr lang="en-US" sz="1200" dirty="0"/>
              <a:t>Function scope</a:t>
            </a:r>
          </a:p>
          <a:p>
            <a:pPr lvl="1"/>
            <a:r>
              <a:rPr lang="en-US" sz="1200" dirty="0"/>
              <a:t>Block scope (ES6)</a:t>
            </a:r>
          </a:p>
          <a:p>
            <a:pPr lvl="1"/>
            <a:r>
              <a:rPr lang="en-US" sz="1200" dirty="0"/>
              <a:t>Lexical Scope (ES6 - Closure)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Variables declared globally (outside any function) have Global Scope.</a:t>
            </a:r>
          </a:p>
          <a:p>
            <a:r>
              <a:rPr lang="en-US" sz="1400" dirty="0"/>
              <a:t>Global variables can be accessed from anywhere in the program.</a:t>
            </a:r>
          </a:p>
          <a:p>
            <a:r>
              <a:rPr lang="en-US" sz="1400" dirty="0"/>
              <a:t>Variables declared with </a:t>
            </a:r>
            <a:r>
              <a:rPr lang="en-US" sz="1400" b="1" dirty="0"/>
              <a:t>var</a:t>
            </a:r>
            <a:r>
              <a:rPr lang="en-US" sz="1400" dirty="0"/>
              <a:t>, </a:t>
            </a:r>
            <a:r>
              <a:rPr lang="en-US" sz="1400" b="1" dirty="0"/>
              <a:t>let</a:t>
            </a:r>
            <a:r>
              <a:rPr lang="en-US" sz="1400" dirty="0"/>
              <a:t> and </a:t>
            </a:r>
            <a:r>
              <a:rPr lang="en-US" sz="1400" b="1" dirty="0"/>
              <a:t>const</a:t>
            </a:r>
            <a:r>
              <a:rPr lang="en-US" sz="1400" dirty="0"/>
              <a:t> are quite similar when declared outside a block.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D44F5-7AEC-A23F-9564-5652A0E2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96" y="1576058"/>
            <a:ext cx="3097175" cy="46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Function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33026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Variables declared within a JavaScript function, become </a:t>
            </a:r>
            <a:r>
              <a:rPr lang="en-US" sz="1400" b="1" dirty="0"/>
              <a:t>LOCAL</a:t>
            </a:r>
            <a:r>
              <a:rPr lang="en-US" sz="1400" dirty="0"/>
              <a:t> to the function.</a:t>
            </a:r>
          </a:p>
          <a:p>
            <a:r>
              <a:rPr lang="en-US" sz="1400" dirty="0"/>
              <a:t>They can't be used outside the function.</a:t>
            </a:r>
          </a:p>
          <a:p>
            <a:r>
              <a:rPr lang="en-US" sz="1400" dirty="0"/>
              <a:t>Variables declared with </a:t>
            </a:r>
            <a:r>
              <a:rPr lang="en-US" sz="1400" b="1" dirty="0"/>
              <a:t>var</a:t>
            </a:r>
            <a:r>
              <a:rPr lang="en-US" sz="1400" dirty="0"/>
              <a:t>, </a:t>
            </a:r>
            <a:r>
              <a:rPr lang="en-US" sz="1400" b="1" dirty="0"/>
              <a:t>let</a:t>
            </a:r>
            <a:r>
              <a:rPr lang="en-US" sz="1400" dirty="0"/>
              <a:t> and </a:t>
            </a:r>
            <a:r>
              <a:rPr lang="en-US" sz="1400" b="1" dirty="0"/>
              <a:t>const</a:t>
            </a:r>
            <a:r>
              <a:rPr lang="en-US" sz="1400" dirty="0"/>
              <a:t> are similar when declared inside a function considering the scope.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02B82-C679-E49D-0263-714DDD04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55" y="1481959"/>
            <a:ext cx="5958117" cy="43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33026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had only </a:t>
            </a:r>
            <a:r>
              <a:rPr lang="en-US" sz="1400" b="1" dirty="0"/>
              <a:t>Global Scope </a:t>
            </a:r>
            <a:r>
              <a:rPr lang="en-US" sz="1400" dirty="0"/>
              <a:t>and </a:t>
            </a:r>
            <a:r>
              <a:rPr lang="en-US" sz="1400" b="1" dirty="0"/>
              <a:t>Function Scope</a:t>
            </a:r>
            <a:r>
              <a:rPr lang="en-US" sz="1400" dirty="0"/>
              <a:t> before </a:t>
            </a:r>
            <a:r>
              <a:rPr lang="en-US" sz="1400" b="1" dirty="0"/>
              <a:t>ES6 (2015).</a:t>
            </a:r>
          </a:p>
          <a:p>
            <a:r>
              <a:rPr lang="en-US" sz="1400" dirty="0"/>
              <a:t>Variables declared with the </a:t>
            </a:r>
            <a:r>
              <a:rPr lang="en-US" sz="1400" b="1" dirty="0"/>
              <a:t>var</a:t>
            </a:r>
            <a:r>
              <a:rPr lang="en-US" sz="1400" dirty="0"/>
              <a:t> keyword can </a:t>
            </a:r>
            <a:r>
              <a:rPr lang="en-US" sz="1400" b="1" dirty="0"/>
              <a:t>NOT</a:t>
            </a:r>
            <a:r>
              <a:rPr lang="en-US" sz="1400" dirty="0"/>
              <a:t> have </a:t>
            </a:r>
            <a:r>
              <a:rPr lang="en-US" sz="1400" b="1" dirty="0"/>
              <a:t>block scope</a:t>
            </a:r>
            <a:r>
              <a:rPr lang="en-US" sz="1400" dirty="0"/>
              <a:t>.</a:t>
            </a:r>
          </a:p>
          <a:p>
            <a:r>
              <a:rPr lang="en-US" sz="1400" b="1" dirty="0"/>
              <a:t>ES6</a:t>
            </a:r>
            <a:r>
              <a:rPr lang="en-US" sz="1400" dirty="0"/>
              <a:t> introduced two important new JavaScript keywords: </a:t>
            </a:r>
            <a:r>
              <a:rPr lang="en-US" sz="1400" b="1" dirty="0"/>
              <a:t>let</a:t>
            </a:r>
            <a:r>
              <a:rPr lang="en-US" sz="1400" dirty="0"/>
              <a:t> and </a:t>
            </a:r>
            <a:r>
              <a:rPr lang="en-US" sz="1400" b="1" dirty="0"/>
              <a:t>const</a:t>
            </a:r>
            <a:r>
              <a:rPr lang="en-US" sz="1400" dirty="0"/>
              <a:t>.</a:t>
            </a:r>
          </a:p>
          <a:p>
            <a:r>
              <a:rPr lang="en-US" sz="1400" dirty="0"/>
              <a:t>These two keywords provide </a:t>
            </a:r>
            <a:r>
              <a:rPr lang="en-US" sz="1400" b="1" dirty="0"/>
              <a:t>Block Scope </a:t>
            </a:r>
            <a:r>
              <a:rPr lang="en-US" sz="1400" dirty="0"/>
              <a:t>in JavaScript.</a:t>
            </a:r>
          </a:p>
          <a:p>
            <a:r>
              <a:rPr lang="en-US" sz="1400" dirty="0"/>
              <a:t>Variables declared inside a { } block with </a:t>
            </a:r>
            <a:r>
              <a:rPr lang="en-US" sz="1400" b="1" dirty="0"/>
              <a:t>let</a:t>
            </a:r>
            <a:r>
              <a:rPr lang="en-US" sz="1400" dirty="0"/>
              <a:t> or </a:t>
            </a:r>
            <a:r>
              <a:rPr lang="en-US" sz="1400" b="1" dirty="0"/>
              <a:t>const</a:t>
            </a:r>
            <a:r>
              <a:rPr lang="en-US" sz="1400" dirty="0"/>
              <a:t> cannot be accessed from outside the block.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DC65A-E8F7-17AC-A262-F550EA139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0" y="2559171"/>
            <a:ext cx="5742456" cy="34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363772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Used in case of nested functions and defines the accessibility of variables for </a:t>
            </a:r>
            <a:r>
              <a:rPr lang="en-US" sz="1400" b="1" dirty="0"/>
              <a:t>inner</a:t>
            </a:r>
            <a:r>
              <a:rPr lang="en-US" sz="1400" dirty="0"/>
              <a:t> and </a:t>
            </a:r>
            <a:r>
              <a:rPr lang="en-US" sz="1400" b="1" dirty="0"/>
              <a:t>outer</a:t>
            </a:r>
            <a:r>
              <a:rPr lang="en-US" sz="1400" dirty="0"/>
              <a:t> </a:t>
            </a:r>
            <a:r>
              <a:rPr lang="en-US" sz="1400" b="1" dirty="0"/>
              <a:t>functions</a:t>
            </a:r>
            <a:r>
              <a:rPr lang="en-US" sz="1400" dirty="0"/>
              <a:t>.</a:t>
            </a:r>
          </a:p>
          <a:p>
            <a:r>
              <a:rPr lang="en-US" sz="1400" dirty="0"/>
              <a:t>In simple terms</a:t>
            </a:r>
            <a:r>
              <a:rPr lang="en-US" sz="1400" b="1" dirty="0"/>
              <a:t>, lexical scope </a:t>
            </a:r>
            <a:r>
              <a:rPr lang="en-US" sz="1400" dirty="0"/>
              <a:t>means that a variable or function can only be accessed within the scope in which it is defined. </a:t>
            </a:r>
          </a:p>
          <a:p>
            <a:r>
              <a:rPr lang="en-US" sz="1400" dirty="0"/>
              <a:t>The scope of a variable or function is determined by its position in the source code.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4BDF0-54D7-97A0-AA62-9C368AF0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04" y="2559171"/>
            <a:ext cx="6557767" cy="32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2981740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 </a:t>
            </a:r>
            <a:r>
              <a:rPr lang="en-US" sz="1400" b="1" dirty="0"/>
              <a:t>closure</a:t>
            </a:r>
            <a:r>
              <a:rPr lang="en-US" sz="1400" dirty="0"/>
              <a:t> in JavaScript is a function that has access to variables from its containing (enclosing) function.</a:t>
            </a:r>
          </a:p>
          <a:p>
            <a:r>
              <a:rPr lang="en-US" sz="1400" dirty="0"/>
              <a:t>It makes it possible for a function to have "</a:t>
            </a:r>
            <a:r>
              <a:rPr lang="en-US" sz="1400" b="1" dirty="0"/>
              <a:t>private</a:t>
            </a:r>
            <a:r>
              <a:rPr lang="en-US" sz="1400" dirty="0"/>
              <a:t>" variables.</a:t>
            </a:r>
          </a:p>
          <a:p>
            <a:r>
              <a:rPr lang="en-US" sz="1400" dirty="0"/>
              <a:t>These </a:t>
            </a:r>
            <a:r>
              <a:rPr lang="en-US" sz="1400" b="1" dirty="0"/>
              <a:t>private</a:t>
            </a:r>
            <a:r>
              <a:rPr lang="en-US" sz="1400" dirty="0"/>
              <a:t> variables can only be changed using inner functions.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E8610-F33F-B9A0-2BDE-F5F45367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38" y="1480930"/>
            <a:ext cx="7167841" cy="45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8576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410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Grandview Display</vt:lpstr>
      <vt:lpstr>DashVTI</vt:lpstr>
      <vt:lpstr>JavaScript  Scope, Hoisting, Closure</vt:lpstr>
      <vt:lpstr>Hoisting</vt:lpstr>
      <vt:lpstr>Scope in JavaScript</vt:lpstr>
      <vt:lpstr>Global Scope</vt:lpstr>
      <vt:lpstr>Function Scope</vt:lpstr>
      <vt:lpstr>Block Scope</vt:lpstr>
      <vt:lpstr>Lexical Scope</vt:lpstr>
      <vt:lpstr>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36</cp:revision>
  <dcterms:created xsi:type="dcterms:W3CDTF">2023-07-03T19:11:00Z</dcterms:created>
  <dcterms:modified xsi:type="dcterms:W3CDTF">2023-11-10T17:30:26Z</dcterms:modified>
</cp:coreProperties>
</file>