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1827-DD11-8146-A0B7-8F7EE1B7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84D6D-E3C6-4E4C-9BAB-AE88CB161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591-8F16-D044-8DCE-3282C097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370-CF06-D34F-8AC5-1407137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FE92-5E1F-5C45-BB59-77D03FF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EE5-E741-2E42-8BB6-FE977719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1EA9-CA1A-E246-B17D-DEB7A17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CB31-47AB-1B40-806E-249E4FB8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2A40-1ED3-E24C-9E28-A3C0AE5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4BA-94C1-DA47-920A-DB6F5882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79EC2-D474-CA4A-8378-1B7166A44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4291-3345-2D42-AF09-984DDDF9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CBA3-A546-D943-B4C7-4895FB3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D95F-863C-6B45-B44F-5A8F98C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F046-0F50-5C41-8322-CA567621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4CC-52EB-2740-B315-4E1E8A4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979D-608A-7143-BB5A-8A1DAFFF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FD03-4EFF-1A48-A2C8-A7218BD1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2B53-64BC-2846-A807-50FFCF68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C855-52AA-5442-A9CB-169D3B0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027-DB6C-2A40-9DEC-E752954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C27B-41A7-1041-A4D1-13ACD757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39D3-41D1-814B-A47B-8E0E3E59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E9B4-A0A9-BF4B-832B-474371F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8A70-8278-D04B-BCF0-DA70234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0C7A-56DD-A848-AD2C-BBBB256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23C6-91EC-9C49-BBE9-61A66A54C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0533-2338-0E4D-A4BE-126777F5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E7A9-19A3-C04D-9E69-F2B15EB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41F2-84B5-EC42-B7B9-ABD9C5A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9A59-819C-774F-9D21-A3F4A3D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9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418A-77C1-4649-AFF7-459B203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C6317-2902-E241-9000-311C0A79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7B993-4012-7740-95F2-369E72ED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FE5A-7745-1D4E-BAD2-9189FA79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599CB-C9C5-B14F-94F3-F036F474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D3CB-F457-DC4B-B717-A5095077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433DD-E95C-B04B-B761-CE93D1F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6A876-7C0B-8A45-9286-7D9A367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B94C-22F4-BB47-9A8D-CCC51586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8331-16DA-4846-B6DE-13E0515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8D89-4FBB-D44E-9597-9B16B7D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97C60-7F52-B54C-A8A8-C336B58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34523-C5F4-8342-BE23-46275348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8908-7163-534F-B80E-2D16FDCA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B0418-69EA-F246-9ED0-7171C459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CA8C-FB23-1145-87CF-151B62F2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86CC-CC69-0546-B893-6370A938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27F1-4A43-FD46-A962-FBD76F82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8D1-A91E-D24D-B010-3160783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DC10-7995-0345-82A5-2D0F8B3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089A-9805-414B-8FCF-21A69E5D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DDA9-B822-034C-9135-CF3821E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3C50-4BA1-A34E-91A2-7F8B843B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42FB-816B-CC40-A228-2135C673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7DBF-7B5D-B946-B7A0-0D4DBBCB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78D-60A3-F749-9CA9-443E148C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8DF1-41A3-604C-9029-DC0DC1ED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572E-C182-CE4E-A2D9-0BEFB6B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5517-D61C-2E41-B232-C7862ECC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972B-AAD5-5841-85E4-C03B1F47C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F184-3725-064A-BB3E-D729DA9ED806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A20E-F989-F644-9B58-5E38C2390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75-B4C7-7540-8A84-47E035C1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Class_Practice01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Output– Data Types – Operators – Numbers - Math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8C46023-ED8D-43E2-9310-8847899C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a random number between 0 and 50 (both 0 and 50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Multiply number with 5 and print the result with below message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The random number * 5 = {result}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AA3883B-517F-DC9B-4356-0F82722E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9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two random numbers between 1 and 10 (both 1 and 10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Find the min number</a:t>
            </a:r>
          </a:p>
          <a:p>
            <a:pPr marL="0" indent="0">
              <a:buNone/>
            </a:pPr>
            <a:r>
              <a:rPr lang="en-US" sz="1400" dirty="0"/>
              <a:t>Find the max number</a:t>
            </a:r>
          </a:p>
          <a:p>
            <a:pPr marL="0" indent="0">
              <a:buNone/>
            </a:pPr>
            <a:r>
              <a:rPr lang="en-US" sz="1400" dirty="0"/>
              <a:t>Find the absolute difference of the numbers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Min number = {min}</a:t>
            </a:r>
          </a:p>
          <a:p>
            <a:pPr marL="0" indent="0">
              <a:buNone/>
            </a:pPr>
            <a:r>
              <a:rPr lang="en-US" sz="1400" dirty="0"/>
              <a:t>Max number = {max}</a:t>
            </a:r>
          </a:p>
          <a:p>
            <a:pPr marL="0" indent="0">
              <a:buNone/>
            </a:pPr>
            <a:r>
              <a:rPr lang="en-US" sz="1400" dirty="0"/>
              <a:t>Difference = {difference}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39D52BF-9AEF-02E4-C618-C68E2D72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a random number between 50 and 100 (both 50 and 100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Find the remainder of the number by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The random number % 10 = {result}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D0742A2-757E-EE21-FD7A-0C9D96F2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762626" cy="6509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5 random numbers between 1 to 10 (1 and 10 are included)</a:t>
            </a:r>
          </a:p>
          <a:p>
            <a:pPr marL="0" indent="0">
              <a:buNone/>
            </a:pPr>
            <a:r>
              <a:rPr lang="en-US" sz="1400" dirty="0"/>
              <a:t>Calculate some points based on numbers generated. So, the points will be calculated as below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number will be multiplied by 5 and added as points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number will be multiplied by 4 and added as points</a:t>
            </a:r>
          </a:p>
          <a:p>
            <a:pPr marL="0" indent="0">
              <a:buNone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number will be multiplied by 3 and added as points</a:t>
            </a:r>
          </a:p>
          <a:p>
            <a:pPr marL="0" indent="0">
              <a:buNone/>
            </a:pPr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number will be multiplied by 2 and added as points</a:t>
            </a:r>
          </a:p>
          <a:p>
            <a:pPr marL="0" indent="0">
              <a:buNone/>
            </a:pPr>
            <a:r>
              <a:rPr lang="en-US" sz="1400" dirty="0"/>
              <a:t>5</a:t>
            </a:r>
            <a:r>
              <a:rPr lang="en-US" sz="1400" baseline="30000" dirty="0"/>
              <a:t>th</a:t>
            </a:r>
            <a:r>
              <a:rPr lang="en-US" sz="1400" dirty="0"/>
              <a:t> number will be multiplied by 1 and added as points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</a:p>
          <a:p>
            <a:pPr marL="0" indent="0">
              <a:buNone/>
            </a:pPr>
            <a:r>
              <a:rPr lang="en-US" sz="1400" dirty="0"/>
              <a:t>3 7 2 1 8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59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1F26D9D-C76A-9C81-DD36-D477A9E0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4 random numbers as below;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number to be between 1 and 25 (both included)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number to be between 26 and 50 (both included)</a:t>
            </a:r>
          </a:p>
          <a:p>
            <a:pPr marL="0" indent="0">
              <a:buNone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number to be between 51 and 75 (both included)</a:t>
            </a:r>
          </a:p>
          <a:p>
            <a:pPr marL="0" indent="0">
              <a:buNone/>
            </a:pPr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number to be between 76 and 100 (both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Find the absolute difference between the max and min number</a:t>
            </a:r>
          </a:p>
          <a:p>
            <a:pPr marL="0" indent="0">
              <a:buNone/>
            </a:pPr>
            <a:r>
              <a:rPr lang="en-US" sz="1400" dirty="0"/>
              <a:t>Find the absolute difference between the second and third number</a:t>
            </a:r>
          </a:p>
          <a:p>
            <a:pPr marL="0" indent="0">
              <a:buNone/>
            </a:pPr>
            <a:r>
              <a:rPr lang="en-US" sz="1400" dirty="0"/>
              <a:t>Find the average of all 4 numbers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Difference of max and min = {result}</a:t>
            </a:r>
          </a:p>
          <a:p>
            <a:pPr marL="0" indent="0">
              <a:buNone/>
            </a:pPr>
            <a:r>
              <a:rPr lang="en-US" sz="1400" dirty="0"/>
              <a:t>Difference of second and third = {result}</a:t>
            </a:r>
          </a:p>
          <a:p>
            <a:pPr marL="0" indent="0">
              <a:buNone/>
            </a:pPr>
            <a:r>
              <a:rPr lang="en-US" sz="1400" dirty="0"/>
              <a:t>Average of all = {average}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E242E17-B9DF-EA4F-8B90-0644C749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9910</TotalTime>
  <Words>385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 Class_Practice01</vt:lpstr>
      <vt:lpstr>Task-1</vt:lpstr>
      <vt:lpstr>Task-2</vt:lpstr>
      <vt:lpstr>Task-3</vt:lpstr>
      <vt:lpstr>Task-4</vt:lpstr>
      <vt:lpstr>Task-5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Homework-C206</dc:title>
  <dc:creator>akın kaya</dc:creator>
  <cp:lastModifiedBy>akın kaya</cp:lastModifiedBy>
  <cp:revision>18</cp:revision>
  <dcterms:created xsi:type="dcterms:W3CDTF">2021-05-10T22:15:36Z</dcterms:created>
  <dcterms:modified xsi:type="dcterms:W3CDTF">2023-08-06T01:24:56Z</dcterms:modified>
</cp:coreProperties>
</file>