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73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928"/>
  </p:normalViewPr>
  <p:slideViewPr>
    <p:cSldViewPr snapToGrid="0" snapToObjects="1">
      <p:cViewPr varScale="1">
        <p:scale>
          <a:sx n="149" d="100"/>
          <a:sy n="149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1827-DD11-8146-A0B7-8F7EE1B7B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84D6D-E3C6-4E4C-9BAB-AE88CB161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6A591-8F16-D044-8DCE-3282C097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93370-CF06-D34F-8AC5-14071379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FE92-5E1F-5C45-BB59-77D03FF7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1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0EE5-E741-2E42-8BB6-FE977719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01EA9-CA1A-E246-B17D-DEB7A175D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4CB31-47AB-1B40-806E-249E4FB8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C2A40-1ED3-E24C-9E28-A3C0AE50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974BA-94C1-DA47-920A-DB6F5882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79EC2-D474-CA4A-8378-1B7166A44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A4291-3345-2D42-AF09-984DDDF94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4CBA3-A546-D943-B4C7-4895FB33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D95F-863C-6B45-B44F-5A8F98C0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5F046-0F50-5C41-8322-CA567621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8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E4CC-52EB-2740-B315-4E1E8A42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979D-608A-7143-BB5A-8A1DAFFF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FD03-4EFF-1A48-A2C8-A7218BD1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F2B53-64BC-2846-A807-50FFCF68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C855-52AA-5442-A9CB-169D3B07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4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6027-DB6C-2A40-9DEC-E7529548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2C27B-41A7-1041-A4D1-13ACD757C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439D3-41D1-814B-A47B-8E0E3E59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9E9B4-A0A9-BF4B-832B-474371FA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C8A70-8278-D04B-BCF0-DA702344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7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0C7A-56DD-A848-AD2C-BBBB256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523C6-91EC-9C49-BBE9-61A66A54C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00533-2338-0E4D-A4BE-126777F51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9E7A9-19A3-C04D-9E69-F2B15EBB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E41F2-84B5-EC42-B7B9-ABD9C5AF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99A59-819C-774F-9D21-A3F4A3DF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9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418A-77C1-4649-AFF7-459B2036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C6317-2902-E241-9000-311C0A79D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7B993-4012-7740-95F2-369E72ED8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8FE5A-7745-1D4E-BAD2-9189FA792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599CB-C9C5-B14F-94F3-F036F474C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DD3CB-F457-DC4B-B717-A5095077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433DD-E95C-B04B-B761-CE93D1F7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6A876-7C0B-8A45-9286-7D9A3677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5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B94C-22F4-BB47-9A8D-CCC51586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8331-16DA-4846-B6DE-13E05157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88D89-4FBB-D44E-9597-9B16B7DA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97C60-7F52-B54C-A8A8-C336B585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3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34523-C5F4-8342-BE23-46275348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F8908-7163-534F-B80E-2D16FDCA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B0418-69EA-F246-9ED0-7171C459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4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CA8C-FB23-1145-87CF-151B62F2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86CC-CC69-0546-B893-6370A938C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027F1-4A43-FD46-A962-FBD76F82B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898D1-A91E-D24D-B010-3160783C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9DC10-7995-0345-82A5-2D0F8B32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4089A-9805-414B-8FCF-21A69E5D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DDA9-B822-034C-9135-CF3821E5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63C50-4BA1-A34E-91A2-7F8B843B5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942FB-816B-CC40-A228-2135C673E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47DBF-7B5D-B946-B7A0-0D4DBBCB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FD78D-60A3-F749-9CA9-443E148C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B8DF1-41A3-604C-9029-DC0DC1ED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572E-C182-CE4E-A2D9-0BEFB6B4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05517-D61C-2E41-B232-C7862ECCD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C972B-AAD5-5841-85E4-C03B1F47C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EF184-3725-064A-BB3E-D729DA9ED80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BA20E-F989-F644-9B58-5E38C2390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F0075-B4C7-7540-8A84-47E035C16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3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JavaScript Class</a:t>
            </a:r>
            <a:r>
              <a:rPr lang="en-US" sz="6600"/>
              <a:t>_Practice05</a:t>
            </a:r>
            <a:endParaRPr lang="en-US" sz="6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If else </a:t>
            </a:r>
            <a:r>
              <a:rPr lang="en-US"/>
              <a:t>- switch </a:t>
            </a:r>
            <a:r>
              <a:rPr lang="en-US" dirty="0"/>
              <a:t>statements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8CC668F4-C004-0096-548C-4E501B660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1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31430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Assume you are given a number between 1 and 100 (both 1 and 100 are included)</a:t>
            </a:r>
          </a:p>
          <a:p>
            <a:pPr marL="0" indent="0">
              <a:buNone/>
            </a:pPr>
            <a:r>
              <a:rPr lang="en-US" sz="1400" dirty="0"/>
              <a:t>Find which quarter and half is number in</a:t>
            </a:r>
          </a:p>
          <a:p>
            <a:pPr marL="0" indent="0">
              <a:buNone/>
            </a:pPr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quarter is 1-25</a:t>
            </a:r>
          </a:p>
          <a:p>
            <a:pPr marL="0" indent="0">
              <a:buNone/>
            </a:pPr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quarter is 26-50</a:t>
            </a:r>
          </a:p>
          <a:p>
            <a:pPr marL="0" indent="0">
              <a:buNone/>
            </a:pPr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quarter is 51-75</a:t>
            </a:r>
          </a:p>
          <a:p>
            <a:pPr marL="0" indent="0">
              <a:buNone/>
            </a:pPr>
            <a:r>
              <a:rPr lang="en-US" sz="1400" dirty="0"/>
              <a:t>4</a:t>
            </a:r>
            <a:r>
              <a:rPr lang="en-US" sz="1400" baseline="30000" dirty="0"/>
              <a:t>th</a:t>
            </a:r>
            <a:r>
              <a:rPr lang="en-US" sz="1400" dirty="0"/>
              <a:t> quarter is 76-100</a:t>
            </a:r>
          </a:p>
          <a:p>
            <a:pPr marL="0" indent="0">
              <a:buNone/>
            </a:pPr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half is 1-50</a:t>
            </a:r>
          </a:p>
          <a:p>
            <a:pPr marL="0" indent="0">
              <a:buNone/>
            </a:pPr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half is 51-100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55F18-56EA-2B39-7F4B-04784EFD7B2E}"/>
              </a:ext>
            </a:extLst>
          </p:cNvPr>
          <p:cNvSpPr txBox="1"/>
          <p:nvPr/>
        </p:nvSpPr>
        <p:spPr>
          <a:xfrm>
            <a:off x="6096000" y="4234070"/>
            <a:ext cx="23721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34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result 1:</a:t>
            </a:r>
          </a:p>
          <a:p>
            <a:pPr marL="0" indent="0">
              <a:buNone/>
            </a:pPr>
            <a:r>
              <a:rPr lang="en-US" sz="1400" dirty="0"/>
              <a:t>34 is in the 1</a:t>
            </a:r>
            <a:r>
              <a:rPr lang="en-US" sz="1400" baseline="30000" dirty="0"/>
              <a:t>st</a:t>
            </a:r>
            <a:r>
              <a:rPr lang="en-US" sz="1400" dirty="0"/>
              <a:t> half</a:t>
            </a:r>
          </a:p>
          <a:p>
            <a:pPr marL="0" indent="0">
              <a:buNone/>
            </a:pPr>
            <a:r>
              <a:rPr lang="en-US" sz="1400" dirty="0"/>
              <a:t>34 is in the 2</a:t>
            </a:r>
            <a:r>
              <a:rPr lang="en-US" sz="1400" baseline="30000" dirty="0"/>
              <a:t>nd</a:t>
            </a:r>
            <a:r>
              <a:rPr lang="en-US" sz="1400" dirty="0"/>
              <a:t> quarter</a:t>
            </a: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8634D-4AB9-B5F4-2207-17A79BD4D92E}"/>
              </a:ext>
            </a:extLst>
          </p:cNvPr>
          <p:cNvSpPr txBox="1"/>
          <p:nvPr/>
        </p:nvSpPr>
        <p:spPr>
          <a:xfrm>
            <a:off x="9052434" y="4234070"/>
            <a:ext cx="23721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i="1" dirty="0"/>
              <a:t>Test data 2:</a:t>
            </a:r>
          </a:p>
          <a:p>
            <a:pPr marL="0" indent="0">
              <a:buNone/>
            </a:pPr>
            <a:r>
              <a:rPr lang="en-US" sz="1400" dirty="0"/>
              <a:t>76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result 2:</a:t>
            </a:r>
          </a:p>
          <a:p>
            <a:pPr marL="0" indent="0">
              <a:buNone/>
            </a:pPr>
            <a:r>
              <a:rPr lang="en-US" sz="1400" dirty="0"/>
              <a:t>76 is in the 2</a:t>
            </a:r>
            <a:r>
              <a:rPr lang="en-US" sz="1400" baseline="30000" dirty="0"/>
              <a:t>nd</a:t>
            </a:r>
            <a:r>
              <a:rPr lang="en-US" sz="1400" dirty="0"/>
              <a:t> half</a:t>
            </a:r>
          </a:p>
          <a:p>
            <a:pPr marL="0" indent="0">
              <a:buNone/>
            </a:pPr>
            <a:r>
              <a:rPr lang="en-US" sz="1400" dirty="0"/>
              <a:t>76 is in the 4</a:t>
            </a:r>
            <a:r>
              <a:rPr lang="en-US" sz="1400" baseline="30000" dirty="0"/>
              <a:t>th</a:t>
            </a:r>
            <a:r>
              <a:rPr lang="en-US" sz="1400" dirty="0"/>
              <a:t> quarter</a:t>
            </a:r>
          </a:p>
          <a:p>
            <a:endParaRPr lang="en-US" sz="1400" dirty="0"/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4EF961BF-5C7E-2B4B-FA7C-5F48C1564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0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191061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Assume you are given 3 numbers between 1 and 100 (both 1 and 100 are included).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Print true if they are all even numbers.</a:t>
            </a:r>
          </a:p>
          <a:p>
            <a:pPr marL="0" indent="0">
              <a:buNone/>
            </a:pPr>
            <a:r>
              <a:rPr lang="en-US" sz="1400" dirty="0"/>
              <a:t>Otherwise, print 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55F18-56EA-2B39-7F4B-04784EFD7B2E}"/>
              </a:ext>
            </a:extLst>
          </p:cNvPr>
          <p:cNvSpPr txBox="1"/>
          <p:nvPr/>
        </p:nvSpPr>
        <p:spPr>
          <a:xfrm>
            <a:off x="6045390" y="2849075"/>
            <a:ext cx="23721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2, 4, 6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result 1:</a:t>
            </a:r>
          </a:p>
          <a:p>
            <a:pPr marL="0" indent="0">
              <a:buNone/>
            </a:pPr>
            <a:r>
              <a:rPr lang="en-US" sz="1400" dirty="0"/>
              <a:t>true</a:t>
            </a: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8634D-4AB9-B5F4-2207-17A79BD4D92E}"/>
              </a:ext>
            </a:extLst>
          </p:cNvPr>
          <p:cNvSpPr txBox="1"/>
          <p:nvPr/>
        </p:nvSpPr>
        <p:spPr>
          <a:xfrm>
            <a:off x="6094476" y="4449276"/>
            <a:ext cx="23721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i="1" dirty="0"/>
              <a:t>Test data 2:</a:t>
            </a:r>
          </a:p>
          <a:p>
            <a:pPr marL="0" indent="0">
              <a:buNone/>
            </a:pPr>
            <a:r>
              <a:rPr lang="en-US" sz="1400" dirty="0"/>
              <a:t>68, 44, 2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result 2:</a:t>
            </a:r>
          </a:p>
          <a:p>
            <a:pPr marL="0" indent="0">
              <a:buNone/>
            </a:pPr>
            <a:r>
              <a:rPr lang="en-US" sz="1400" dirty="0"/>
              <a:t>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F39BF-BF59-6737-4A43-E0BB5D954605}"/>
              </a:ext>
            </a:extLst>
          </p:cNvPr>
          <p:cNvSpPr txBox="1"/>
          <p:nvPr/>
        </p:nvSpPr>
        <p:spPr>
          <a:xfrm>
            <a:off x="8791903" y="2849075"/>
            <a:ext cx="23721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i="1" dirty="0"/>
              <a:t>Test data 3:</a:t>
            </a:r>
          </a:p>
          <a:p>
            <a:pPr marL="0" indent="0">
              <a:buNone/>
            </a:pPr>
            <a:r>
              <a:rPr lang="en-US" sz="1400" dirty="0"/>
              <a:t>10, 20, 25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result 3:</a:t>
            </a:r>
          </a:p>
          <a:p>
            <a:pPr marL="0" indent="0">
              <a:buNone/>
            </a:pPr>
            <a:r>
              <a:rPr lang="en-US" sz="1400" dirty="0"/>
              <a:t>false</a:t>
            </a:r>
          </a:p>
          <a:p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BAC9D-46A6-0C0F-1AFF-537CE0AA3F3B}"/>
              </a:ext>
            </a:extLst>
          </p:cNvPr>
          <p:cNvSpPr txBox="1"/>
          <p:nvPr/>
        </p:nvSpPr>
        <p:spPr>
          <a:xfrm>
            <a:off x="8840989" y="4449276"/>
            <a:ext cx="23721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i="1" dirty="0"/>
              <a:t>Test data 4:</a:t>
            </a:r>
          </a:p>
          <a:p>
            <a:pPr marL="0" indent="0">
              <a:buNone/>
            </a:pPr>
            <a:r>
              <a:rPr lang="en-US" sz="1400" dirty="0"/>
              <a:t>51, 67, 99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result 4:</a:t>
            </a:r>
          </a:p>
          <a:p>
            <a:pPr marL="0" indent="0">
              <a:buNone/>
            </a:pPr>
            <a:r>
              <a:rPr lang="en-US" sz="1400" dirty="0"/>
              <a:t>false</a:t>
            </a: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0F1E101B-5787-33BD-23FD-F330C2DD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3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1" name="Rectangle 10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" name="Freeform: Shape 10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17615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Assume you are given a single character.</a:t>
            </a:r>
          </a:p>
          <a:p>
            <a:pPr marL="0" indent="0">
              <a:buNone/>
            </a:pPr>
            <a:r>
              <a:rPr lang="en-US" sz="1400" dirty="0"/>
              <a:t>Find if the given character is a letter, digit, whitespace or special.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0BDC3-FFDF-3D3B-55A1-75F08F94D795}"/>
              </a:ext>
            </a:extLst>
          </p:cNvPr>
          <p:cNvSpPr txBox="1"/>
          <p:nvPr/>
        </p:nvSpPr>
        <p:spPr>
          <a:xfrm>
            <a:off x="6096000" y="2604052"/>
            <a:ext cx="258086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"a"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result 1:</a:t>
            </a:r>
          </a:p>
          <a:p>
            <a:pPr marL="0" indent="0">
              <a:buNone/>
            </a:pPr>
            <a:r>
              <a:rPr lang="en-US" sz="1400" dirty="0"/>
              <a:t>"a"  is a letter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2:</a:t>
            </a:r>
          </a:p>
          <a:p>
            <a:pPr marL="0" indent="0">
              <a:buNone/>
            </a:pPr>
            <a:r>
              <a:rPr lang="en-US" sz="1400" dirty="0"/>
              <a:t>"5"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result 2:</a:t>
            </a:r>
          </a:p>
          <a:p>
            <a:pPr marL="0" indent="0">
              <a:buNone/>
            </a:pPr>
            <a:r>
              <a:rPr lang="en-US" sz="1400" dirty="0"/>
              <a:t>"5"  is a digit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C3454-5BDE-1E1B-2020-D86DEDA03A64}"/>
              </a:ext>
            </a:extLst>
          </p:cNvPr>
          <p:cNvSpPr txBox="1"/>
          <p:nvPr/>
        </p:nvSpPr>
        <p:spPr>
          <a:xfrm>
            <a:off x="8772939" y="2604052"/>
            <a:ext cx="2580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i="1" dirty="0"/>
              <a:t>Test data 2:</a:t>
            </a:r>
          </a:p>
          <a:p>
            <a:pPr marL="0" indent="0">
              <a:buNone/>
            </a:pPr>
            <a:r>
              <a:rPr lang="en-US" sz="1400" dirty="0"/>
              <a:t>"$"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result 1:</a:t>
            </a:r>
          </a:p>
          <a:p>
            <a:pPr marL="0" indent="0">
              <a:buNone/>
            </a:pPr>
            <a:r>
              <a:rPr lang="en-US" sz="1400" dirty="0"/>
              <a:t>"$"  is a special character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4:</a:t>
            </a:r>
          </a:p>
          <a:p>
            <a:pPr marL="0" indent="0">
              <a:buNone/>
            </a:pPr>
            <a:r>
              <a:rPr lang="en-US" sz="1400" dirty="0"/>
              <a:t>" "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result 4:</a:t>
            </a:r>
          </a:p>
          <a:p>
            <a:pPr marL="0" indent="0">
              <a:buNone/>
            </a:pPr>
            <a:r>
              <a:rPr lang="en-US" sz="1400" dirty="0"/>
              <a:t>" " is a whitespace</a:t>
            </a:r>
          </a:p>
          <a:p>
            <a:endParaRPr lang="en-US" sz="1400" dirty="0"/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C4890A95-A727-9048-8E02-0C53ED744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1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1" name="Rectangle 10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" name="Freeform: Shape 10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111" y="713312"/>
            <a:ext cx="6294690" cy="5003824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hasBlue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argument and returns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true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if the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has an occurrence of </a:t>
            </a:r>
            <a:r>
              <a:rPr lang="en-US" sz="1400" b="1" dirty="0">
                <a:solidFill>
                  <a:srgbClr val="3C78D8"/>
                </a:solidFill>
              </a:rPr>
              <a:t>blue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word, returns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false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otherwise.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Ignore upper/lower cases.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hasBlue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 World")   		-&gt; false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hasBlue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Javabluescript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  	-&gt; true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hasBlue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("Tech Blue Global")   	-&gt; true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hasBlue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("1234")   		-&gt; false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hasBlue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("ABLUEC")   		-&gt; true</a:t>
            </a:r>
            <a:endParaRPr lang="en-US" sz="1400" dirty="0"/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C4890A95-A727-9048-8E02-0C53ED744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0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1" name="Rectangle 10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" name="Freeform: Shape 10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111" y="713312"/>
            <a:ext cx="6294690" cy="5003824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startT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argument and returns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true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if the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start with letter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, returns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false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otherwise.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Ignore upper/lower cases.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startT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 World")   	-&gt; false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startT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("typescript")   	-&gt; true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startT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TechGlobal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  	-&gt; true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startT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("1234")   	-&gt; false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startT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("ABC")   	</a:t>
            </a:r>
            <a:r>
              <a:rPr lang="en-US" sz="1400" b="0" i="0" u="none" strike="noStrike">
                <a:solidFill>
                  <a:srgbClr val="000000"/>
                </a:solidFill>
                <a:effectLst/>
              </a:rPr>
              <a:t>-&gt; false</a:t>
            </a:r>
            <a:endParaRPr lang="en-US" sz="1400" dirty="0"/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C4890A95-A727-9048-8E02-0C53ED744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3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9943</TotalTime>
  <Words>438</Words>
  <Application>Microsoft Macintosh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JavaScript Class_Practice05</vt:lpstr>
      <vt:lpstr>Task-1</vt:lpstr>
      <vt:lpstr>Task-2</vt:lpstr>
      <vt:lpstr>Task-3</vt:lpstr>
      <vt:lpstr>Task-4</vt:lpstr>
      <vt:lpstr>Task-5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Homework-C206</dc:title>
  <dc:creator>akın kaya</dc:creator>
  <cp:lastModifiedBy>akın kaya</cp:lastModifiedBy>
  <cp:revision>26</cp:revision>
  <dcterms:created xsi:type="dcterms:W3CDTF">2021-05-10T22:15:36Z</dcterms:created>
  <dcterms:modified xsi:type="dcterms:W3CDTF">2024-02-13T23:09:26Z</dcterms:modified>
</cp:coreProperties>
</file>