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66" r:id="rId5"/>
    <p:sldId id="262" r:id="rId6"/>
    <p:sldId id="271" r:id="rId7"/>
    <p:sldId id="272" r:id="rId8"/>
    <p:sldId id="273" r:id="rId9"/>
    <p:sldId id="274" r:id="rId10"/>
    <p:sldId id="260" r:id="rId11"/>
    <p:sldId id="275" r:id="rId12"/>
    <p:sldId id="277" r:id="rId13"/>
    <p:sldId id="265" r:id="rId14"/>
    <p:sldId id="264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5928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D775A0-E1E5-4AF8-9480-701A26B6D7E5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1B17411-E5B6-4D30-9A40-3F652D2FADDD}">
      <dgm:prSet/>
      <dgm:spPr/>
      <dgm:t>
        <a:bodyPr/>
        <a:lstStyle/>
        <a:p>
          <a:r>
            <a:rPr lang="en-US"/>
            <a:t>Create</a:t>
          </a:r>
        </a:p>
      </dgm:t>
    </dgm:pt>
    <dgm:pt modelId="{FCF22837-55E4-4F90-B671-65CFCBEF20B9}" type="parTrans" cxnId="{9EC7CF38-75ED-4B80-809B-D7D15DE48D40}">
      <dgm:prSet/>
      <dgm:spPr/>
      <dgm:t>
        <a:bodyPr/>
        <a:lstStyle/>
        <a:p>
          <a:endParaRPr lang="en-US"/>
        </a:p>
      </dgm:t>
    </dgm:pt>
    <dgm:pt modelId="{87C93812-35DC-45B1-AB28-1C2C08691EAD}" type="sibTrans" cxnId="{9EC7CF38-75ED-4B80-809B-D7D15DE48D40}">
      <dgm:prSet/>
      <dgm:spPr/>
      <dgm:t>
        <a:bodyPr/>
        <a:lstStyle/>
        <a:p>
          <a:endParaRPr lang="en-US"/>
        </a:p>
      </dgm:t>
    </dgm:pt>
    <dgm:pt modelId="{ADC26461-D197-4015-8B54-E1303D7798B7}">
      <dgm:prSet/>
      <dgm:spPr/>
      <dgm:t>
        <a:bodyPr/>
        <a:lstStyle/>
        <a:p>
          <a:r>
            <a:rPr lang="en-US" dirty="0"/>
            <a:t>Please create a separate folder called as “homework”</a:t>
          </a:r>
        </a:p>
      </dgm:t>
    </dgm:pt>
    <dgm:pt modelId="{4E4CE478-85F9-43F6-9980-DA4C77D12364}" type="parTrans" cxnId="{8CC2A3B4-8294-4DE5-85C5-5CDF8969ED4B}">
      <dgm:prSet/>
      <dgm:spPr/>
      <dgm:t>
        <a:bodyPr/>
        <a:lstStyle/>
        <a:p>
          <a:endParaRPr lang="en-US"/>
        </a:p>
      </dgm:t>
    </dgm:pt>
    <dgm:pt modelId="{0C85433A-8274-4AC5-94FB-180D9B83B519}" type="sibTrans" cxnId="{8CC2A3B4-8294-4DE5-85C5-5CDF8969ED4B}">
      <dgm:prSet/>
      <dgm:spPr/>
      <dgm:t>
        <a:bodyPr/>
        <a:lstStyle/>
        <a:p>
          <a:endParaRPr lang="en-US"/>
        </a:p>
      </dgm:t>
    </dgm:pt>
    <dgm:pt modelId="{935C5F88-62C5-4B05-A325-0FE09BDE2408}">
      <dgm:prSet/>
      <dgm:spPr/>
      <dgm:t>
        <a:bodyPr/>
        <a:lstStyle/>
        <a:p>
          <a:r>
            <a:rPr lang="en-US"/>
            <a:t>Create</a:t>
          </a:r>
        </a:p>
      </dgm:t>
    </dgm:pt>
    <dgm:pt modelId="{892C5CE5-179F-4F71-AD15-05CCE43E7FA3}" type="parTrans" cxnId="{FC4A8436-1CC8-4FF5-BFB5-270AEB878E72}">
      <dgm:prSet/>
      <dgm:spPr/>
      <dgm:t>
        <a:bodyPr/>
        <a:lstStyle/>
        <a:p>
          <a:endParaRPr lang="en-US"/>
        </a:p>
      </dgm:t>
    </dgm:pt>
    <dgm:pt modelId="{D14867BD-C54E-49C4-8BEA-6DA8E46D508D}" type="sibTrans" cxnId="{FC4A8436-1CC8-4FF5-BFB5-270AEB878E72}">
      <dgm:prSet/>
      <dgm:spPr/>
      <dgm:t>
        <a:bodyPr/>
        <a:lstStyle/>
        <a:p>
          <a:endParaRPr lang="en-US"/>
        </a:p>
      </dgm:t>
    </dgm:pt>
    <dgm:pt modelId="{72654825-8338-420A-883B-A8CB4D24509C}">
      <dgm:prSet/>
      <dgm:spPr/>
      <dgm:t>
        <a:bodyPr/>
        <a:lstStyle/>
        <a:p>
          <a:r>
            <a:rPr lang="en-US" dirty="0"/>
            <a:t>Please create a new file called as “homework01.js” under the homework folder</a:t>
          </a:r>
        </a:p>
      </dgm:t>
    </dgm:pt>
    <dgm:pt modelId="{AAFD4437-7FC1-472E-BCF4-2046BB5C90CF}" type="parTrans" cxnId="{2FC5230D-7E8A-4EF0-A0D0-F9DF8BA76C28}">
      <dgm:prSet/>
      <dgm:spPr/>
      <dgm:t>
        <a:bodyPr/>
        <a:lstStyle/>
        <a:p>
          <a:endParaRPr lang="en-US"/>
        </a:p>
      </dgm:t>
    </dgm:pt>
    <dgm:pt modelId="{F5979608-D342-47BF-BCAB-D7CA3C44DA1F}" type="sibTrans" cxnId="{2FC5230D-7E8A-4EF0-A0D0-F9DF8BA76C28}">
      <dgm:prSet/>
      <dgm:spPr/>
      <dgm:t>
        <a:bodyPr/>
        <a:lstStyle/>
        <a:p>
          <a:endParaRPr lang="en-US"/>
        </a:p>
      </dgm:t>
    </dgm:pt>
    <dgm:pt modelId="{FE734ECB-FB37-4533-90D3-0F127C669696}">
      <dgm:prSet/>
      <dgm:spPr/>
      <dgm:t>
        <a:bodyPr/>
        <a:lstStyle/>
        <a:p>
          <a:r>
            <a:rPr lang="en-US"/>
            <a:t>Do</a:t>
          </a:r>
        </a:p>
      </dgm:t>
    </dgm:pt>
    <dgm:pt modelId="{21634AD2-268D-4D98-B52D-61BFD63AED51}" type="parTrans" cxnId="{114AFEFF-E3A9-40A0-B35C-BAFE02360477}">
      <dgm:prSet/>
      <dgm:spPr/>
      <dgm:t>
        <a:bodyPr/>
        <a:lstStyle/>
        <a:p>
          <a:endParaRPr lang="en-US"/>
        </a:p>
      </dgm:t>
    </dgm:pt>
    <dgm:pt modelId="{4A557931-281C-498D-9948-ED835FD002C2}" type="sibTrans" cxnId="{114AFEFF-E3A9-40A0-B35C-BAFE02360477}">
      <dgm:prSet/>
      <dgm:spPr/>
      <dgm:t>
        <a:bodyPr/>
        <a:lstStyle/>
        <a:p>
          <a:endParaRPr lang="en-US"/>
        </a:p>
      </dgm:t>
    </dgm:pt>
    <dgm:pt modelId="{6E074878-6D81-4EE4-8B71-EE8ABFAB2003}">
      <dgm:prSet/>
      <dgm:spPr/>
      <dgm:t>
        <a:bodyPr/>
        <a:lstStyle/>
        <a:p>
          <a:r>
            <a:rPr lang="en-US" dirty="0"/>
            <a:t>Do all tasks in the </a:t>
          </a:r>
          <a:r>
            <a:rPr lang="en-US"/>
            <a:t>same file</a:t>
          </a:r>
          <a:endParaRPr lang="en-US" dirty="0"/>
        </a:p>
      </dgm:t>
    </dgm:pt>
    <dgm:pt modelId="{0317E44E-0474-48DD-A2D2-8149F867DD13}" type="parTrans" cxnId="{B4E02C01-1B3F-4255-A803-B4656FB87B4A}">
      <dgm:prSet/>
      <dgm:spPr/>
      <dgm:t>
        <a:bodyPr/>
        <a:lstStyle/>
        <a:p>
          <a:endParaRPr lang="en-US"/>
        </a:p>
      </dgm:t>
    </dgm:pt>
    <dgm:pt modelId="{3DD81E43-8E8C-4EAC-9DC0-C993792AB741}" type="sibTrans" cxnId="{B4E02C01-1B3F-4255-A803-B4656FB87B4A}">
      <dgm:prSet/>
      <dgm:spPr/>
      <dgm:t>
        <a:bodyPr/>
        <a:lstStyle/>
        <a:p>
          <a:endParaRPr lang="en-US"/>
        </a:p>
      </dgm:t>
    </dgm:pt>
    <dgm:pt modelId="{D1F8DD75-F014-42A5-85BD-7496D40789B9}">
      <dgm:prSet/>
      <dgm:spPr/>
      <dgm:t>
        <a:bodyPr/>
        <a:lstStyle/>
        <a:p>
          <a:r>
            <a:rPr lang="en-US"/>
            <a:t>Follow</a:t>
          </a:r>
        </a:p>
      </dgm:t>
    </dgm:pt>
    <dgm:pt modelId="{CE998F75-34A4-4AA3-B36D-3179431D9B28}" type="parTrans" cxnId="{7E59E702-A7C8-4D15-B9A5-6B6CA1932749}">
      <dgm:prSet/>
      <dgm:spPr/>
      <dgm:t>
        <a:bodyPr/>
        <a:lstStyle/>
        <a:p>
          <a:endParaRPr lang="en-US"/>
        </a:p>
      </dgm:t>
    </dgm:pt>
    <dgm:pt modelId="{4D6C8D21-1516-4B87-8A39-D4D8C7B23EB9}" type="sibTrans" cxnId="{7E59E702-A7C8-4D15-B9A5-6B6CA1932749}">
      <dgm:prSet/>
      <dgm:spPr/>
      <dgm:t>
        <a:bodyPr/>
        <a:lstStyle/>
        <a:p>
          <a:endParaRPr lang="en-US"/>
        </a:p>
      </dgm:t>
    </dgm:pt>
    <dgm:pt modelId="{84B9070B-9127-475D-B758-15F5EF2E6678}">
      <dgm:prSet/>
      <dgm:spPr/>
      <dgm:t>
        <a:bodyPr/>
        <a:lstStyle/>
        <a:p>
          <a:r>
            <a:rPr lang="en-US" dirty="0"/>
            <a:t>Please follow the instructions carefully and understand requirements before starting coding</a:t>
          </a:r>
        </a:p>
      </dgm:t>
    </dgm:pt>
    <dgm:pt modelId="{40EC2EBB-9621-4B4A-9C96-CCCB1228761E}" type="parTrans" cxnId="{4D41B341-8B6B-4A50-AEAF-59DA9808C0B4}">
      <dgm:prSet/>
      <dgm:spPr/>
      <dgm:t>
        <a:bodyPr/>
        <a:lstStyle/>
        <a:p>
          <a:endParaRPr lang="en-US"/>
        </a:p>
      </dgm:t>
    </dgm:pt>
    <dgm:pt modelId="{129079A9-BF8B-4462-9EC3-DD96BDC6889F}" type="sibTrans" cxnId="{4D41B341-8B6B-4A50-AEAF-59DA9808C0B4}">
      <dgm:prSet/>
      <dgm:spPr/>
      <dgm:t>
        <a:bodyPr/>
        <a:lstStyle/>
        <a:p>
          <a:endParaRPr lang="en-US"/>
        </a:p>
      </dgm:t>
    </dgm:pt>
    <dgm:pt modelId="{9F631FB1-15EC-4B53-B89A-2D1D61D7044E}">
      <dgm:prSet/>
      <dgm:spPr/>
      <dgm:t>
        <a:bodyPr/>
        <a:lstStyle/>
        <a:p>
          <a:r>
            <a:rPr lang="en-US"/>
            <a:t>Let</a:t>
          </a:r>
        </a:p>
      </dgm:t>
    </dgm:pt>
    <dgm:pt modelId="{F5324F45-BBB5-4FD8-9F7D-C1C85928FFEF}" type="parTrans" cxnId="{FC8DFCEF-9155-42B7-ABE6-832DB42A89DD}">
      <dgm:prSet/>
      <dgm:spPr/>
      <dgm:t>
        <a:bodyPr/>
        <a:lstStyle/>
        <a:p>
          <a:endParaRPr lang="en-US"/>
        </a:p>
      </dgm:t>
    </dgm:pt>
    <dgm:pt modelId="{EFA0AB6F-180E-4F0E-97BA-00FEDD971837}" type="sibTrans" cxnId="{FC8DFCEF-9155-42B7-ABE6-832DB42A89DD}">
      <dgm:prSet/>
      <dgm:spPr/>
      <dgm:t>
        <a:bodyPr/>
        <a:lstStyle/>
        <a:p>
          <a:endParaRPr lang="en-US"/>
        </a:p>
      </dgm:t>
    </dgm:pt>
    <dgm:pt modelId="{1C4FFE04-8965-4FD4-9EA2-C9742595D337}">
      <dgm:prSet/>
      <dgm:spPr/>
      <dgm:t>
        <a:bodyPr/>
        <a:lstStyle/>
        <a:p>
          <a:r>
            <a:rPr lang="en-US" dirty="0"/>
            <a:t>Let </a:t>
          </a:r>
          <a:r>
            <a:rPr lang="en-US" dirty="0" err="1"/>
            <a:t>TechGlobal</a:t>
          </a:r>
          <a:r>
            <a:rPr lang="en-US" dirty="0"/>
            <a:t> Team if any of requirement is not clear or you have any questions related to given tasks below</a:t>
          </a:r>
        </a:p>
      </dgm:t>
    </dgm:pt>
    <dgm:pt modelId="{A97165BB-31E2-4C7F-97CF-46CF11D5584D}" type="parTrans" cxnId="{99C0424A-4B86-4A89-A127-ABBDB04155E7}">
      <dgm:prSet/>
      <dgm:spPr/>
      <dgm:t>
        <a:bodyPr/>
        <a:lstStyle/>
        <a:p>
          <a:endParaRPr lang="en-US"/>
        </a:p>
      </dgm:t>
    </dgm:pt>
    <dgm:pt modelId="{6B9F0B50-D908-4B4B-B1AE-51D85FCBCAD1}" type="sibTrans" cxnId="{99C0424A-4B86-4A89-A127-ABBDB04155E7}">
      <dgm:prSet/>
      <dgm:spPr/>
      <dgm:t>
        <a:bodyPr/>
        <a:lstStyle/>
        <a:p>
          <a:endParaRPr lang="en-US"/>
        </a:p>
      </dgm:t>
    </dgm:pt>
    <dgm:pt modelId="{2A91733A-FCC7-E74E-8073-C8B4BEF9BFE7}" type="pres">
      <dgm:prSet presAssocID="{F3D775A0-E1E5-4AF8-9480-701A26B6D7E5}" presName="Name0" presStyleCnt="0">
        <dgm:presLayoutVars>
          <dgm:dir/>
          <dgm:animLvl val="lvl"/>
          <dgm:resizeHandles val="exact"/>
        </dgm:presLayoutVars>
      </dgm:prSet>
      <dgm:spPr/>
    </dgm:pt>
    <dgm:pt modelId="{EDEF64FD-E1B5-304C-9EA5-EF03EFE8A4C0}" type="pres">
      <dgm:prSet presAssocID="{51B17411-E5B6-4D30-9A40-3F652D2FADDD}" presName="linNode" presStyleCnt="0"/>
      <dgm:spPr/>
    </dgm:pt>
    <dgm:pt modelId="{6612AD64-A891-0142-BF3C-0C2C02B95F47}" type="pres">
      <dgm:prSet presAssocID="{51B17411-E5B6-4D30-9A40-3F652D2FADDD}" presName="parentText" presStyleLbl="solidFgAcc1" presStyleIdx="0" presStyleCnt="5">
        <dgm:presLayoutVars>
          <dgm:chMax val="1"/>
          <dgm:bulletEnabled/>
        </dgm:presLayoutVars>
      </dgm:prSet>
      <dgm:spPr/>
    </dgm:pt>
    <dgm:pt modelId="{75001746-1D0B-DA4D-806B-8B3E31DEF608}" type="pres">
      <dgm:prSet presAssocID="{51B17411-E5B6-4D30-9A40-3F652D2FADDD}" presName="descendantText" presStyleLbl="alignNode1" presStyleIdx="0" presStyleCnt="5">
        <dgm:presLayoutVars>
          <dgm:bulletEnabled/>
        </dgm:presLayoutVars>
      </dgm:prSet>
      <dgm:spPr/>
    </dgm:pt>
    <dgm:pt modelId="{A995F004-D252-D749-B804-60926953B94E}" type="pres">
      <dgm:prSet presAssocID="{87C93812-35DC-45B1-AB28-1C2C08691EAD}" presName="sp" presStyleCnt="0"/>
      <dgm:spPr/>
    </dgm:pt>
    <dgm:pt modelId="{2D262766-8438-AB44-AD56-934D1874D823}" type="pres">
      <dgm:prSet presAssocID="{935C5F88-62C5-4B05-A325-0FE09BDE2408}" presName="linNode" presStyleCnt="0"/>
      <dgm:spPr/>
    </dgm:pt>
    <dgm:pt modelId="{0E30BAA2-CBF1-8A42-8170-B7F2A0A5CB5B}" type="pres">
      <dgm:prSet presAssocID="{935C5F88-62C5-4B05-A325-0FE09BDE2408}" presName="parentText" presStyleLbl="solidFgAcc1" presStyleIdx="1" presStyleCnt="5">
        <dgm:presLayoutVars>
          <dgm:chMax val="1"/>
          <dgm:bulletEnabled/>
        </dgm:presLayoutVars>
      </dgm:prSet>
      <dgm:spPr/>
    </dgm:pt>
    <dgm:pt modelId="{1EC1079B-BB44-C345-9FE9-17DB095A2678}" type="pres">
      <dgm:prSet presAssocID="{935C5F88-62C5-4B05-A325-0FE09BDE2408}" presName="descendantText" presStyleLbl="alignNode1" presStyleIdx="1" presStyleCnt="5">
        <dgm:presLayoutVars>
          <dgm:bulletEnabled/>
        </dgm:presLayoutVars>
      </dgm:prSet>
      <dgm:spPr/>
    </dgm:pt>
    <dgm:pt modelId="{CA041869-6ACF-CA4A-AA0E-C8D55708DD3B}" type="pres">
      <dgm:prSet presAssocID="{D14867BD-C54E-49C4-8BEA-6DA8E46D508D}" presName="sp" presStyleCnt="0"/>
      <dgm:spPr/>
    </dgm:pt>
    <dgm:pt modelId="{72342ED0-33AB-E44E-B9D6-5BA80B256C26}" type="pres">
      <dgm:prSet presAssocID="{FE734ECB-FB37-4533-90D3-0F127C669696}" presName="linNode" presStyleCnt="0"/>
      <dgm:spPr/>
    </dgm:pt>
    <dgm:pt modelId="{B4E71FFB-52F9-BB49-88D5-927BA8CB331E}" type="pres">
      <dgm:prSet presAssocID="{FE734ECB-FB37-4533-90D3-0F127C669696}" presName="parentText" presStyleLbl="solidFgAcc1" presStyleIdx="2" presStyleCnt="5">
        <dgm:presLayoutVars>
          <dgm:chMax val="1"/>
          <dgm:bulletEnabled/>
        </dgm:presLayoutVars>
      </dgm:prSet>
      <dgm:spPr/>
    </dgm:pt>
    <dgm:pt modelId="{ED00510D-66D7-E046-BE28-E9EA9B24C168}" type="pres">
      <dgm:prSet presAssocID="{FE734ECB-FB37-4533-90D3-0F127C669696}" presName="descendantText" presStyleLbl="alignNode1" presStyleIdx="2" presStyleCnt="5">
        <dgm:presLayoutVars>
          <dgm:bulletEnabled/>
        </dgm:presLayoutVars>
      </dgm:prSet>
      <dgm:spPr/>
    </dgm:pt>
    <dgm:pt modelId="{B961EC6D-2325-9C43-AD33-3E28266548E8}" type="pres">
      <dgm:prSet presAssocID="{4A557931-281C-498D-9948-ED835FD002C2}" presName="sp" presStyleCnt="0"/>
      <dgm:spPr/>
    </dgm:pt>
    <dgm:pt modelId="{43F4C9EC-F3E6-CA42-9DC7-109F61F7F11B}" type="pres">
      <dgm:prSet presAssocID="{D1F8DD75-F014-42A5-85BD-7496D40789B9}" presName="linNode" presStyleCnt="0"/>
      <dgm:spPr/>
    </dgm:pt>
    <dgm:pt modelId="{B27E3C89-F4B3-A543-BF53-25056880A187}" type="pres">
      <dgm:prSet presAssocID="{D1F8DD75-F014-42A5-85BD-7496D40789B9}" presName="parentText" presStyleLbl="solidFgAcc1" presStyleIdx="3" presStyleCnt="5">
        <dgm:presLayoutVars>
          <dgm:chMax val="1"/>
          <dgm:bulletEnabled/>
        </dgm:presLayoutVars>
      </dgm:prSet>
      <dgm:spPr/>
    </dgm:pt>
    <dgm:pt modelId="{2106F247-C254-E043-ADF2-2E2BC539276E}" type="pres">
      <dgm:prSet presAssocID="{D1F8DD75-F014-42A5-85BD-7496D40789B9}" presName="descendantText" presStyleLbl="alignNode1" presStyleIdx="3" presStyleCnt="5">
        <dgm:presLayoutVars>
          <dgm:bulletEnabled/>
        </dgm:presLayoutVars>
      </dgm:prSet>
      <dgm:spPr/>
    </dgm:pt>
    <dgm:pt modelId="{2AC37D72-3531-A246-B8D5-275AF544B8EA}" type="pres">
      <dgm:prSet presAssocID="{4D6C8D21-1516-4B87-8A39-D4D8C7B23EB9}" presName="sp" presStyleCnt="0"/>
      <dgm:spPr/>
    </dgm:pt>
    <dgm:pt modelId="{48FE9CFE-1340-1545-875C-188CE2F25B33}" type="pres">
      <dgm:prSet presAssocID="{9F631FB1-15EC-4B53-B89A-2D1D61D7044E}" presName="linNode" presStyleCnt="0"/>
      <dgm:spPr/>
    </dgm:pt>
    <dgm:pt modelId="{A2CD2381-CC4E-D843-B035-40312E9E69A4}" type="pres">
      <dgm:prSet presAssocID="{9F631FB1-15EC-4B53-B89A-2D1D61D7044E}" presName="parentText" presStyleLbl="solidFgAcc1" presStyleIdx="4" presStyleCnt="5">
        <dgm:presLayoutVars>
          <dgm:chMax val="1"/>
          <dgm:bulletEnabled/>
        </dgm:presLayoutVars>
      </dgm:prSet>
      <dgm:spPr/>
    </dgm:pt>
    <dgm:pt modelId="{CDF54120-798B-9046-8949-F8E5ACDE75E0}" type="pres">
      <dgm:prSet presAssocID="{9F631FB1-15EC-4B53-B89A-2D1D61D7044E}" presName="descendantText" presStyleLbl="alignNode1" presStyleIdx="4" presStyleCnt="5">
        <dgm:presLayoutVars>
          <dgm:bulletEnabled/>
        </dgm:presLayoutVars>
      </dgm:prSet>
      <dgm:spPr/>
    </dgm:pt>
  </dgm:ptLst>
  <dgm:cxnLst>
    <dgm:cxn modelId="{B4E02C01-1B3F-4255-A803-B4656FB87B4A}" srcId="{FE734ECB-FB37-4533-90D3-0F127C669696}" destId="{6E074878-6D81-4EE4-8B71-EE8ABFAB2003}" srcOrd="0" destOrd="0" parTransId="{0317E44E-0474-48DD-A2D2-8149F867DD13}" sibTransId="{3DD81E43-8E8C-4EAC-9DC0-C993792AB741}"/>
    <dgm:cxn modelId="{7E59E702-A7C8-4D15-B9A5-6B6CA1932749}" srcId="{F3D775A0-E1E5-4AF8-9480-701A26B6D7E5}" destId="{D1F8DD75-F014-42A5-85BD-7496D40789B9}" srcOrd="3" destOrd="0" parTransId="{CE998F75-34A4-4AA3-B36D-3179431D9B28}" sibTransId="{4D6C8D21-1516-4B87-8A39-D4D8C7B23EB9}"/>
    <dgm:cxn modelId="{97F8A603-50C9-C940-8C9F-D76A368D47CE}" type="presOf" srcId="{935C5F88-62C5-4B05-A325-0FE09BDE2408}" destId="{0E30BAA2-CBF1-8A42-8170-B7F2A0A5CB5B}" srcOrd="0" destOrd="0" presId="urn:microsoft.com/office/officeart/2016/7/layout/VerticalHollowActionList"/>
    <dgm:cxn modelId="{55BE150B-2640-B747-BB3C-38D2ADE1872A}" type="presOf" srcId="{51B17411-E5B6-4D30-9A40-3F652D2FADDD}" destId="{6612AD64-A891-0142-BF3C-0C2C02B95F47}" srcOrd="0" destOrd="0" presId="urn:microsoft.com/office/officeart/2016/7/layout/VerticalHollowActionList"/>
    <dgm:cxn modelId="{2FC5230D-7E8A-4EF0-A0D0-F9DF8BA76C28}" srcId="{935C5F88-62C5-4B05-A325-0FE09BDE2408}" destId="{72654825-8338-420A-883B-A8CB4D24509C}" srcOrd="0" destOrd="0" parTransId="{AAFD4437-7FC1-472E-BCF4-2046BB5C90CF}" sibTransId="{F5979608-D342-47BF-BCAB-D7CA3C44DA1F}"/>
    <dgm:cxn modelId="{F53BC017-A612-BA4E-B041-5A5B9B4271E3}" type="presOf" srcId="{9F631FB1-15EC-4B53-B89A-2D1D61D7044E}" destId="{A2CD2381-CC4E-D843-B035-40312E9E69A4}" srcOrd="0" destOrd="0" presId="urn:microsoft.com/office/officeart/2016/7/layout/VerticalHollowActionList"/>
    <dgm:cxn modelId="{FC4A8436-1CC8-4FF5-BFB5-270AEB878E72}" srcId="{F3D775A0-E1E5-4AF8-9480-701A26B6D7E5}" destId="{935C5F88-62C5-4B05-A325-0FE09BDE2408}" srcOrd="1" destOrd="0" parTransId="{892C5CE5-179F-4F71-AD15-05CCE43E7FA3}" sibTransId="{D14867BD-C54E-49C4-8BEA-6DA8E46D508D}"/>
    <dgm:cxn modelId="{F93C9136-1AA3-7A4E-8131-D987EBA4D9B1}" type="presOf" srcId="{FE734ECB-FB37-4533-90D3-0F127C669696}" destId="{B4E71FFB-52F9-BB49-88D5-927BA8CB331E}" srcOrd="0" destOrd="0" presId="urn:microsoft.com/office/officeart/2016/7/layout/VerticalHollowActionList"/>
    <dgm:cxn modelId="{9EC7CF38-75ED-4B80-809B-D7D15DE48D40}" srcId="{F3D775A0-E1E5-4AF8-9480-701A26B6D7E5}" destId="{51B17411-E5B6-4D30-9A40-3F652D2FADDD}" srcOrd="0" destOrd="0" parTransId="{FCF22837-55E4-4F90-B671-65CFCBEF20B9}" sibTransId="{87C93812-35DC-45B1-AB28-1C2C08691EAD}"/>
    <dgm:cxn modelId="{4D41B341-8B6B-4A50-AEAF-59DA9808C0B4}" srcId="{D1F8DD75-F014-42A5-85BD-7496D40789B9}" destId="{84B9070B-9127-475D-B758-15F5EF2E6678}" srcOrd="0" destOrd="0" parTransId="{40EC2EBB-9621-4B4A-9C96-CCCB1228761E}" sibTransId="{129079A9-BF8B-4462-9EC3-DD96BDC6889F}"/>
    <dgm:cxn modelId="{99C0424A-4B86-4A89-A127-ABBDB04155E7}" srcId="{9F631FB1-15EC-4B53-B89A-2D1D61D7044E}" destId="{1C4FFE04-8965-4FD4-9EA2-C9742595D337}" srcOrd="0" destOrd="0" parTransId="{A97165BB-31E2-4C7F-97CF-46CF11D5584D}" sibTransId="{6B9F0B50-D908-4B4B-B1AE-51D85FCBCAD1}"/>
    <dgm:cxn modelId="{66A8A179-C2A9-B949-A148-A6B592213559}" type="presOf" srcId="{6E074878-6D81-4EE4-8B71-EE8ABFAB2003}" destId="{ED00510D-66D7-E046-BE28-E9EA9B24C168}" srcOrd="0" destOrd="0" presId="urn:microsoft.com/office/officeart/2016/7/layout/VerticalHollowActionList"/>
    <dgm:cxn modelId="{71CB6391-623B-4F4E-89B5-88714144AE66}" type="presOf" srcId="{1C4FFE04-8965-4FD4-9EA2-C9742595D337}" destId="{CDF54120-798B-9046-8949-F8E5ACDE75E0}" srcOrd="0" destOrd="0" presId="urn:microsoft.com/office/officeart/2016/7/layout/VerticalHollowActionList"/>
    <dgm:cxn modelId="{9AD3BE93-F4F4-CA4B-BD5D-2B52666A6DFE}" type="presOf" srcId="{F3D775A0-E1E5-4AF8-9480-701A26B6D7E5}" destId="{2A91733A-FCC7-E74E-8073-C8B4BEF9BFE7}" srcOrd="0" destOrd="0" presId="urn:microsoft.com/office/officeart/2016/7/layout/VerticalHollowActionList"/>
    <dgm:cxn modelId="{8CC2A3B4-8294-4DE5-85C5-5CDF8969ED4B}" srcId="{51B17411-E5B6-4D30-9A40-3F652D2FADDD}" destId="{ADC26461-D197-4015-8B54-E1303D7798B7}" srcOrd="0" destOrd="0" parTransId="{4E4CE478-85F9-43F6-9980-DA4C77D12364}" sibTransId="{0C85433A-8274-4AC5-94FB-180D9B83B519}"/>
    <dgm:cxn modelId="{5A515EBD-56BD-5A43-8992-666864540CC5}" type="presOf" srcId="{D1F8DD75-F014-42A5-85BD-7496D40789B9}" destId="{B27E3C89-F4B3-A543-BF53-25056880A187}" srcOrd="0" destOrd="0" presId="urn:microsoft.com/office/officeart/2016/7/layout/VerticalHollowActionList"/>
    <dgm:cxn modelId="{EE7D25D0-6AC8-DD43-81D7-C3A8078497D5}" type="presOf" srcId="{84B9070B-9127-475D-B758-15F5EF2E6678}" destId="{2106F247-C254-E043-ADF2-2E2BC539276E}" srcOrd="0" destOrd="0" presId="urn:microsoft.com/office/officeart/2016/7/layout/VerticalHollowActionList"/>
    <dgm:cxn modelId="{D12A6DD8-FA5B-934E-B61B-9DFF5AC44258}" type="presOf" srcId="{72654825-8338-420A-883B-A8CB4D24509C}" destId="{1EC1079B-BB44-C345-9FE9-17DB095A2678}" srcOrd="0" destOrd="0" presId="urn:microsoft.com/office/officeart/2016/7/layout/VerticalHollowActionList"/>
    <dgm:cxn modelId="{C49B79D8-9DC0-1A4F-8C6C-5BA2AD26CF19}" type="presOf" srcId="{ADC26461-D197-4015-8B54-E1303D7798B7}" destId="{75001746-1D0B-DA4D-806B-8B3E31DEF608}" srcOrd="0" destOrd="0" presId="urn:microsoft.com/office/officeart/2016/7/layout/VerticalHollowActionList"/>
    <dgm:cxn modelId="{FC8DFCEF-9155-42B7-ABE6-832DB42A89DD}" srcId="{F3D775A0-E1E5-4AF8-9480-701A26B6D7E5}" destId="{9F631FB1-15EC-4B53-B89A-2D1D61D7044E}" srcOrd="4" destOrd="0" parTransId="{F5324F45-BBB5-4FD8-9F7D-C1C85928FFEF}" sibTransId="{EFA0AB6F-180E-4F0E-97BA-00FEDD971837}"/>
    <dgm:cxn modelId="{114AFEFF-E3A9-40A0-B35C-BAFE02360477}" srcId="{F3D775A0-E1E5-4AF8-9480-701A26B6D7E5}" destId="{FE734ECB-FB37-4533-90D3-0F127C669696}" srcOrd="2" destOrd="0" parTransId="{21634AD2-268D-4D98-B52D-61BFD63AED51}" sibTransId="{4A557931-281C-498D-9948-ED835FD002C2}"/>
    <dgm:cxn modelId="{7C8D9E5B-268B-E24D-848E-142E16913483}" type="presParOf" srcId="{2A91733A-FCC7-E74E-8073-C8B4BEF9BFE7}" destId="{EDEF64FD-E1B5-304C-9EA5-EF03EFE8A4C0}" srcOrd="0" destOrd="0" presId="urn:microsoft.com/office/officeart/2016/7/layout/VerticalHollowActionList"/>
    <dgm:cxn modelId="{E9D1B66A-8BE7-E04E-870A-36CE513EECAC}" type="presParOf" srcId="{EDEF64FD-E1B5-304C-9EA5-EF03EFE8A4C0}" destId="{6612AD64-A891-0142-BF3C-0C2C02B95F47}" srcOrd="0" destOrd="0" presId="urn:microsoft.com/office/officeart/2016/7/layout/VerticalHollowActionList"/>
    <dgm:cxn modelId="{C7EE1CB2-60B1-834A-8981-5E51800DB1FF}" type="presParOf" srcId="{EDEF64FD-E1B5-304C-9EA5-EF03EFE8A4C0}" destId="{75001746-1D0B-DA4D-806B-8B3E31DEF608}" srcOrd="1" destOrd="0" presId="urn:microsoft.com/office/officeart/2016/7/layout/VerticalHollowActionList"/>
    <dgm:cxn modelId="{0D00D077-616A-7949-ACE8-AAD78FCB6776}" type="presParOf" srcId="{2A91733A-FCC7-E74E-8073-C8B4BEF9BFE7}" destId="{A995F004-D252-D749-B804-60926953B94E}" srcOrd="1" destOrd="0" presId="urn:microsoft.com/office/officeart/2016/7/layout/VerticalHollowActionList"/>
    <dgm:cxn modelId="{0EC42F7E-74BF-3647-A32D-343998776B1A}" type="presParOf" srcId="{2A91733A-FCC7-E74E-8073-C8B4BEF9BFE7}" destId="{2D262766-8438-AB44-AD56-934D1874D823}" srcOrd="2" destOrd="0" presId="urn:microsoft.com/office/officeart/2016/7/layout/VerticalHollowActionList"/>
    <dgm:cxn modelId="{80139FFD-9AC2-BD4D-A04B-AD64A19712FC}" type="presParOf" srcId="{2D262766-8438-AB44-AD56-934D1874D823}" destId="{0E30BAA2-CBF1-8A42-8170-B7F2A0A5CB5B}" srcOrd="0" destOrd="0" presId="urn:microsoft.com/office/officeart/2016/7/layout/VerticalHollowActionList"/>
    <dgm:cxn modelId="{2735AF2F-E07E-0D4F-9887-A71FF84BD44C}" type="presParOf" srcId="{2D262766-8438-AB44-AD56-934D1874D823}" destId="{1EC1079B-BB44-C345-9FE9-17DB095A2678}" srcOrd="1" destOrd="0" presId="urn:microsoft.com/office/officeart/2016/7/layout/VerticalHollowActionList"/>
    <dgm:cxn modelId="{546E8B38-B5E4-9B41-9DAE-72DC09E89D14}" type="presParOf" srcId="{2A91733A-FCC7-E74E-8073-C8B4BEF9BFE7}" destId="{CA041869-6ACF-CA4A-AA0E-C8D55708DD3B}" srcOrd="3" destOrd="0" presId="urn:microsoft.com/office/officeart/2016/7/layout/VerticalHollowActionList"/>
    <dgm:cxn modelId="{9ECB7B9B-21E7-4842-86FE-504A007F41F4}" type="presParOf" srcId="{2A91733A-FCC7-E74E-8073-C8B4BEF9BFE7}" destId="{72342ED0-33AB-E44E-B9D6-5BA80B256C26}" srcOrd="4" destOrd="0" presId="urn:microsoft.com/office/officeart/2016/7/layout/VerticalHollowActionList"/>
    <dgm:cxn modelId="{76ECCBBA-7A21-7648-B0F8-F67EBF61A3DB}" type="presParOf" srcId="{72342ED0-33AB-E44E-B9D6-5BA80B256C26}" destId="{B4E71FFB-52F9-BB49-88D5-927BA8CB331E}" srcOrd="0" destOrd="0" presId="urn:microsoft.com/office/officeart/2016/7/layout/VerticalHollowActionList"/>
    <dgm:cxn modelId="{9DDE99CB-7CA1-D740-8120-72DFB08A84EF}" type="presParOf" srcId="{72342ED0-33AB-E44E-B9D6-5BA80B256C26}" destId="{ED00510D-66D7-E046-BE28-E9EA9B24C168}" srcOrd="1" destOrd="0" presId="urn:microsoft.com/office/officeart/2016/7/layout/VerticalHollowActionList"/>
    <dgm:cxn modelId="{AEC7C5B8-ECE5-4340-9212-BD63C0A3570D}" type="presParOf" srcId="{2A91733A-FCC7-E74E-8073-C8B4BEF9BFE7}" destId="{B961EC6D-2325-9C43-AD33-3E28266548E8}" srcOrd="5" destOrd="0" presId="urn:microsoft.com/office/officeart/2016/7/layout/VerticalHollowActionList"/>
    <dgm:cxn modelId="{FE61C658-D6CE-3D47-B662-134F39525FDC}" type="presParOf" srcId="{2A91733A-FCC7-E74E-8073-C8B4BEF9BFE7}" destId="{43F4C9EC-F3E6-CA42-9DC7-109F61F7F11B}" srcOrd="6" destOrd="0" presId="urn:microsoft.com/office/officeart/2016/7/layout/VerticalHollowActionList"/>
    <dgm:cxn modelId="{17B812F7-D274-DB43-95A3-F297D775D14F}" type="presParOf" srcId="{43F4C9EC-F3E6-CA42-9DC7-109F61F7F11B}" destId="{B27E3C89-F4B3-A543-BF53-25056880A187}" srcOrd="0" destOrd="0" presId="urn:microsoft.com/office/officeart/2016/7/layout/VerticalHollowActionList"/>
    <dgm:cxn modelId="{278AB8DC-3FF1-B14B-9686-9D1C13992381}" type="presParOf" srcId="{43F4C9EC-F3E6-CA42-9DC7-109F61F7F11B}" destId="{2106F247-C254-E043-ADF2-2E2BC539276E}" srcOrd="1" destOrd="0" presId="urn:microsoft.com/office/officeart/2016/7/layout/VerticalHollowActionList"/>
    <dgm:cxn modelId="{CC099056-912A-6946-BDAC-F6080A4C3DC7}" type="presParOf" srcId="{2A91733A-FCC7-E74E-8073-C8B4BEF9BFE7}" destId="{2AC37D72-3531-A246-B8D5-275AF544B8EA}" srcOrd="7" destOrd="0" presId="urn:microsoft.com/office/officeart/2016/7/layout/VerticalHollowActionList"/>
    <dgm:cxn modelId="{4CEBC9AA-3BE4-EB49-A626-DC5D8F5C3EDA}" type="presParOf" srcId="{2A91733A-FCC7-E74E-8073-C8B4BEF9BFE7}" destId="{48FE9CFE-1340-1545-875C-188CE2F25B33}" srcOrd="8" destOrd="0" presId="urn:microsoft.com/office/officeart/2016/7/layout/VerticalHollowActionList"/>
    <dgm:cxn modelId="{F5A28594-6258-D745-B6A5-311901D11E45}" type="presParOf" srcId="{48FE9CFE-1340-1545-875C-188CE2F25B33}" destId="{A2CD2381-CC4E-D843-B035-40312E9E69A4}" srcOrd="0" destOrd="0" presId="urn:microsoft.com/office/officeart/2016/7/layout/VerticalHollowActionList"/>
    <dgm:cxn modelId="{6396C0F0-F381-C94E-A549-B91B91ECB104}" type="presParOf" srcId="{48FE9CFE-1340-1545-875C-188CE2F25B33}" destId="{CDF54120-798B-9046-8949-F8E5ACDE75E0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001746-1D0B-DA4D-806B-8B3E31DEF608}">
      <dsp:nvSpPr>
        <dsp:cNvPr id="0" name=""/>
        <dsp:cNvSpPr/>
      </dsp:nvSpPr>
      <dsp:spPr>
        <a:xfrm>
          <a:off x="1490472" y="2372"/>
          <a:ext cx="5961888" cy="104102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677" tIns="264420" rIns="115677" bIns="2644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Please create a separate folder called as “homework”</a:t>
          </a:r>
        </a:p>
      </dsp:txBody>
      <dsp:txXfrm>
        <a:off x="1490472" y="2372"/>
        <a:ext cx="5961888" cy="1041023"/>
      </dsp:txXfrm>
    </dsp:sp>
    <dsp:sp modelId="{6612AD64-A891-0142-BF3C-0C2C02B95F47}">
      <dsp:nvSpPr>
        <dsp:cNvPr id="0" name=""/>
        <dsp:cNvSpPr/>
      </dsp:nvSpPr>
      <dsp:spPr>
        <a:xfrm>
          <a:off x="0" y="2372"/>
          <a:ext cx="1490472" cy="10410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71" tIns="102830" rIns="78871" bIns="1028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Create</a:t>
          </a:r>
        </a:p>
      </dsp:txBody>
      <dsp:txXfrm>
        <a:off x="0" y="2372"/>
        <a:ext cx="1490472" cy="1041023"/>
      </dsp:txXfrm>
    </dsp:sp>
    <dsp:sp modelId="{1EC1079B-BB44-C345-9FE9-17DB095A2678}">
      <dsp:nvSpPr>
        <dsp:cNvPr id="0" name=""/>
        <dsp:cNvSpPr/>
      </dsp:nvSpPr>
      <dsp:spPr>
        <a:xfrm>
          <a:off x="1490472" y="1105857"/>
          <a:ext cx="5961888" cy="1041023"/>
        </a:xfrm>
        <a:prstGeom prst="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677" tIns="264420" rIns="115677" bIns="2644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Please create a new file called as “homework01.js” under the homework folder</a:t>
          </a:r>
        </a:p>
      </dsp:txBody>
      <dsp:txXfrm>
        <a:off x="1490472" y="1105857"/>
        <a:ext cx="5961888" cy="1041023"/>
      </dsp:txXfrm>
    </dsp:sp>
    <dsp:sp modelId="{0E30BAA2-CBF1-8A42-8170-B7F2A0A5CB5B}">
      <dsp:nvSpPr>
        <dsp:cNvPr id="0" name=""/>
        <dsp:cNvSpPr/>
      </dsp:nvSpPr>
      <dsp:spPr>
        <a:xfrm>
          <a:off x="0" y="1105857"/>
          <a:ext cx="1490472" cy="10410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71" tIns="102830" rIns="78871" bIns="1028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Create</a:t>
          </a:r>
        </a:p>
      </dsp:txBody>
      <dsp:txXfrm>
        <a:off x="0" y="1105857"/>
        <a:ext cx="1490472" cy="1041023"/>
      </dsp:txXfrm>
    </dsp:sp>
    <dsp:sp modelId="{ED00510D-66D7-E046-BE28-E9EA9B24C168}">
      <dsp:nvSpPr>
        <dsp:cNvPr id="0" name=""/>
        <dsp:cNvSpPr/>
      </dsp:nvSpPr>
      <dsp:spPr>
        <a:xfrm>
          <a:off x="1490472" y="2209341"/>
          <a:ext cx="5961888" cy="1041023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677" tIns="264420" rIns="115677" bIns="2644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Do all tasks in the </a:t>
          </a:r>
          <a:r>
            <a:rPr lang="en-US" sz="1800" kern="1200"/>
            <a:t>same file</a:t>
          </a:r>
          <a:endParaRPr lang="en-US" sz="1800" kern="1200" dirty="0"/>
        </a:p>
      </dsp:txBody>
      <dsp:txXfrm>
        <a:off x="1490472" y="2209341"/>
        <a:ext cx="5961888" cy="1041023"/>
      </dsp:txXfrm>
    </dsp:sp>
    <dsp:sp modelId="{B4E71FFB-52F9-BB49-88D5-927BA8CB331E}">
      <dsp:nvSpPr>
        <dsp:cNvPr id="0" name=""/>
        <dsp:cNvSpPr/>
      </dsp:nvSpPr>
      <dsp:spPr>
        <a:xfrm>
          <a:off x="0" y="2209341"/>
          <a:ext cx="1490472" cy="10410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71" tIns="102830" rIns="78871" bIns="1028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Do</a:t>
          </a:r>
        </a:p>
      </dsp:txBody>
      <dsp:txXfrm>
        <a:off x="0" y="2209341"/>
        <a:ext cx="1490472" cy="1041023"/>
      </dsp:txXfrm>
    </dsp:sp>
    <dsp:sp modelId="{2106F247-C254-E043-ADF2-2E2BC539276E}">
      <dsp:nvSpPr>
        <dsp:cNvPr id="0" name=""/>
        <dsp:cNvSpPr/>
      </dsp:nvSpPr>
      <dsp:spPr>
        <a:xfrm>
          <a:off x="1490472" y="3312825"/>
          <a:ext cx="5961888" cy="1041023"/>
        </a:xfrm>
        <a:prstGeom prst="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677" tIns="264420" rIns="115677" bIns="2644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Please follow the instructions carefully and understand requirements before starting coding</a:t>
          </a:r>
        </a:p>
      </dsp:txBody>
      <dsp:txXfrm>
        <a:off x="1490472" y="3312825"/>
        <a:ext cx="5961888" cy="1041023"/>
      </dsp:txXfrm>
    </dsp:sp>
    <dsp:sp modelId="{B27E3C89-F4B3-A543-BF53-25056880A187}">
      <dsp:nvSpPr>
        <dsp:cNvPr id="0" name=""/>
        <dsp:cNvSpPr/>
      </dsp:nvSpPr>
      <dsp:spPr>
        <a:xfrm>
          <a:off x="0" y="3312825"/>
          <a:ext cx="1490472" cy="10410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71" tIns="102830" rIns="78871" bIns="1028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Follow</a:t>
          </a:r>
        </a:p>
      </dsp:txBody>
      <dsp:txXfrm>
        <a:off x="0" y="3312825"/>
        <a:ext cx="1490472" cy="1041023"/>
      </dsp:txXfrm>
    </dsp:sp>
    <dsp:sp modelId="{CDF54120-798B-9046-8949-F8E5ACDE75E0}">
      <dsp:nvSpPr>
        <dsp:cNvPr id="0" name=""/>
        <dsp:cNvSpPr/>
      </dsp:nvSpPr>
      <dsp:spPr>
        <a:xfrm>
          <a:off x="1490472" y="4416310"/>
          <a:ext cx="5961888" cy="1041023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677" tIns="264420" rIns="115677" bIns="2644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Let </a:t>
          </a:r>
          <a:r>
            <a:rPr lang="en-US" sz="1800" kern="1200" dirty="0" err="1"/>
            <a:t>TechGlobal</a:t>
          </a:r>
          <a:r>
            <a:rPr lang="en-US" sz="1800" kern="1200" dirty="0"/>
            <a:t> Team if any of requirement is not clear or you have any questions related to given tasks below</a:t>
          </a:r>
        </a:p>
      </dsp:txBody>
      <dsp:txXfrm>
        <a:off x="1490472" y="4416310"/>
        <a:ext cx="5961888" cy="1041023"/>
      </dsp:txXfrm>
    </dsp:sp>
    <dsp:sp modelId="{A2CD2381-CC4E-D843-B035-40312E9E69A4}">
      <dsp:nvSpPr>
        <dsp:cNvPr id="0" name=""/>
        <dsp:cNvSpPr/>
      </dsp:nvSpPr>
      <dsp:spPr>
        <a:xfrm>
          <a:off x="0" y="4416310"/>
          <a:ext cx="1490472" cy="10410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71" tIns="102830" rIns="78871" bIns="1028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Let</a:t>
          </a:r>
        </a:p>
      </dsp:txBody>
      <dsp:txXfrm>
        <a:off x="0" y="4416310"/>
        <a:ext cx="1490472" cy="10410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20ABF-E96A-B34F-884D-C37D9F90AD14}" type="datetimeFigureOut">
              <a:rPr lang="en-US" smtClean="0"/>
              <a:t>1/27/24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9B4E8-6EC0-CB49-B2C2-AFF9D2FF2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755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3DCA3-1D44-9B40-B10C-BCFFA55EAD2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37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6EC59-E2A3-134B-BD05-D8FBA2477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0DC36A-30F1-1948-A626-8FF8C6532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4DB9C-D554-F54E-A518-92B93DE88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D301-8A18-DD42-989B-0C82E28B4240}" type="datetimeFigureOut">
              <a:rPr lang="en-US" smtClean="0"/>
              <a:t>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7900D-9CEC-2C46-8EBC-96530142B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81046-E848-C245-A08D-9514AC85E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557D3-8609-1D4B-81E3-54A59C06D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68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F3FA-0679-5C4B-81C5-2D9D74879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21CDC2-F71D-2240-97EA-6558A54B5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F400C-AD2B-4F40-9B18-F53205890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D301-8A18-DD42-989B-0C82E28B4240}" type="datetimeFigureOut">
              <a:rPr lang="en-US" smtClean="0"/>
              <a:t>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A6E4F-FF03-B447-8CFB-C36A35E88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767D4-18FC-EA48-BDA1-B2F5F270C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557D3-8609-1D4B-81E3-54A59C06D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33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9D3F45-DC06-4C41-95CE-0828C6CFE6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3F5B25-BED0-BB4B-8B1A-F72B2EDE6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CBD06-E802-4E4C-BACB-71A022707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D301-8A18-DD42-989B-0C82E28B4240}" type="datetimeFigureOut">
              <a:rPr lang="en-US" smtClean="0"/>
              <a:t>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BA216-0889-064D-B527-8A5156627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00446-3B41-D54A-98EC-85E7204D9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557D3-8609-1D4B-81E3-54A59C06D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65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ABD5-F6E2-B34E-8D94-B4BB0182D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736FE-071D-FA4D-ACCD-CB2646478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84E74-9EEB-554B-9412-8A4347563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D301-8A18-DD42-989B-0C82E28B4240}" type="datetimeFigureOut">
              <a:rPr lang="en-US" smtClean="0"/>
              <a:t>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BCB27-1DF3-E446-BD15-EF4276120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F0A55-825A-5846-A3E0-5DB4B8BC6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557D3-8609-1D4B-81E3-54A59C06D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82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7D2E7-C5FA-7C4F-9129-010EC2DA6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F9EF6-7486-9649-AD88-AC05C815E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6E11F-E969-694B-AB79-985FF218F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D301-8A18-DD42-989B-0C82E28B4240}" type="datetimeFigureOut">
              <a:rPr lang="en-US" smtClean="0"/>
              <a:t>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22F15-F98F-2843-8C46-49E17894D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99031-2EE6-084C-8A73-DBF22C645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557D3-8609-1D4B-81E3-54A59C06D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23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37236-44BB-CE4C-ADDA-CAD7F906C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3A1F9-4C1D-6F4A-9F5F-73C56F4A0C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6FB7A-B5DF-164C-953C-22388AC60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3C766-929D-8E49-9FBE-F746713B5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D301-8A18-DD42-989B-0C82E28B4240}" type="datetimeFigureOut">
              <a:rPr lang="en-US" smtClean="0"/>
              <a:t>1/27/24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C0EC6-CF85-0240-A069-71D1748A5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3BF8C-BCE0-7C4D-AE37-B0AF94E78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557D3-8609-1D4B-81E3-54A59C06D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09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75084-F4F9-2746-A5CA-F8A371D8F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CC2A1-03DE-2A4B-ACA0-B0DF93E5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1669A-9F7A-1F45-AFD4-A1548992D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B941F-DF91-DE46-8C82-B5255377DE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EC9518-605A-0442-8B23-41AD44575D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9F0276-BD56-0C4A-8A9B-63C2D6EE3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D301-8A18-DD42-989B-0C82E28B4240}" type="datetimeFigureOut">
              <a:rPr lang="en-US" smtClean="0"/>
              <a:t>1/27/24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51BA67-D7F6-A946-9159-592BC5A9C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1E9708-2A59-9E4D-A6A0-1812E5ACD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557D3-8609-1D4B-81E3-54A59C06D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242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EC521-1516-7145-9966-D5506ACF9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00D9D2-CB1C-0445-97B1-2C095A337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D301-8A18-DD42-989B-0C82E28B4240}" type="datetimeFigureOut">
              <a:rPr lang="en-US" smtClean="0"/>
              <a:t>1/27/24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757ECD-5995-4B40-9F4F-F5C52C0D0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1C4340-6B47-C942-966A-34C028083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557D3-8609-1D4B-81E3-54A59C06D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15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D15D6C-E311-1040-9E18-2DC877FFD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D301-8A18-DD42-989B-0C82E28B4240}" type="datetimeFigureOut">
              <a:rPr lang="en-US" smtClean="0"/>
              <a:t>1/27/24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F52089-0C22-1745-8680-06B9E1BAA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A14AB5-372F-DF4A-81D8-CC582961D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557D3-8609-1D4B-81E3-54A59C06D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60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1C8F8-9487-1544-A5EE-21864D291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6786D-42C0-6344-B048-FF7E955A3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F0C74D-C555-E647-BBFA-D243FAE52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ED797-4ADF-E44E-AE57-FCD02F7B9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D301-8A18-DD42-989B-0C82E28B4240}" type="datetimeFigureOut">
              <a:rPr lang="en-US" smtClean="0"/>
              <a:t>1/27/24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71FC45-B2EE-7541-AE84-79160E73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EC33DB-6C0A-6841-A77E-4255C414A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557D3-8609-1D4B-81E3-54A59C06D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331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762CB-AE35-9A43-9432-29D31FA1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C30624-AD66-0D44-9684-2553957178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3372BF-2CEF-4F47-A009-8FC472F324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CC35A5-14B1-BF4A-BAF3-90C09C957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D301-8A18-DD42-989B-0C82E28B4240}" type="datetimeFigureOut">
              <a:rPr lang="en-US" smtClean="0"/>
              <a:t>1/27/24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1D9ECB-7968-EE4E-8ACC-EF3F7B444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85FB3A-548F-6440-BFF8-68A583D78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557D3-8609-1D4B-81E3-54A59C06D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342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B7B874-CDE3-DC49-A6D2-467DC6BFE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97A52-535B-AA46-8BBB-DF9C7F613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B4CC3-E34E-C543-B5D4-989D07BEFD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5D301-8A18-DD42-989B-0C82E28B4240}" type="datetimeFigureOut">
              <a:rPr lang="en-US" smtClean="0"/>
              <a:t>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9AED6-B3BF-E845-8E94-45FA2F08C6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4FF61-B111-C444-AB09-50B0000C24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557D3-8609-1D4B-81E3-54A59C06D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17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johndoe@gmail.com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D2AA753A-A793-4521-815E-44A368D0C7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91" r="909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9" name="Rectangle 11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6DC8EE-94CC-1A4C-A3FF-9E1B5FB00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US" sz="6600" dirty="0"/>
              <a:t>Homework01</a:t>
            </a:r>
          </a:p>
        </p:txBody>
      </p:sp>
      <p:sp>
        <p:nvSpPr>
          <p:cNvPr id="20" name="Rectangle: Rounded Corners 13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5A47FE-7BB7-3A4E-94B1-E340E2C80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JS Output –– Escape Sequences – Data Types - Operators</a:t>
            </a:r>
          </a:p>
        </p:txBody>
      </p:sp>
    </p:spTree>
    <p:extLst>
      <p:ext uri="{BB962C8B-B14F-4D97-AF65-F5344CB8AC3E}">
        <p14:creationId xmlns:p14="http://schemas.microsoft.com/office/powerpoint/2010/main" val="27628298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Task-8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</a:p>
          <a:p>
            <a:pPr marL="0" indent="0">
              <a:buNone/>
            </a:pPr>
            <a:r>
              <a:rPr lang="en-US" sz="1400" dirty="0"/>
              <a:t>- Create 5 variables called as </a:t>
            </a:r>
            <a:r>
              <a:rPr lang="en-US" sz="1400" b="1" dirty="0"/>
              <a:t>a1</a:t>
            </a:r>
            <a:r>
              <a:rPr lang="en-US" sz="1400" dirty="0"/>
              <a:t>, </a:t>
            </a:r>
            <a:r>
              <a:rPr lang="en-US" sz="1400" b="1" dirty="0"/>
              <a:t>a2, a3, a4, a5</a:t>
            </a:r>
            <a:r>
              <a:rPr lang="en-US" sz="1400" dirty="0"/>
              <a:t> and and store values of </a:t>
            </a:r>
            <a:r>
              <a:rPr lang="en-US" sz="1400" b="1" dirty="0"/>
              <a:t>6, 10, 12, 15, 17 </a:t>
            </a:r>
            <a:r>
              <a:rPr lang="en-US" sz="1400" dirty="0"/>
              <a:t>in these variables, respectively. Then, output the average of the numbers.</a:t>
            </a:r>
          </a:p>
          <a:p>
            <a:pPr marL="0" indent="0">
              <a:buNone/>
            </a:pPr>
            <a:br>
              <a:rPr lang="en-US" sz="1400" dirty="0"/>
            </a:br>
            <a:r>
              <a:rPr lang="en-US" sz="1400" b="1" i="1" dirty="0"/>
              <a:t>Test Data:</a:t>
            </a:r>
            <a:br>
              <a:rPr lang="en-US" sz="1400" dirty="0"/>
            </a:br>
            <a:r>
              <a:rPr lang="en-US" sz="1400" dirty="0"/>
              <a:t>6, 10, 12, 15, 17</a:t>
            </a:r>
          </a:p>
          <a:p>
            <a:pPr marL="0" indent="0">
              <a:buNone/>
            </a:pPr>
            <a:br>
              <a:rPr lang="en-US" sz="1400" dirty="0"/>
            </a:br>
            <a:r>
              <a:rPr lang="en-US" sz="1400" b="1" i="1" dirty="0"/>
              <a:t>Expected Output</a:t>
            </a:r>
            <a:r>
              <a:rPr lang="en-US" sz="1400" b="1" dirty="0"/>
              <a:t>:</a:t>
            </a:r>
          </a:p>
          <a:p>
            <a:pPr marL="0" indent="0">
              <a:buNone/>
            </a:pPr>
            <a:r>
              <a:rPr lang="en-US" sz="1400" dirty="0"/>
              <a:t>The average of the numbers is: 12</a:t>
            </a:r>
          </a:p>
          <a:p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E0E24D00-FB2A-93D6-C55D-9AFFD5F63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283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Task-9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</a:p>
          <a:p>
            <a:pPr marL="0" indent="0">
              <a:buNone/>
            </a:pPr>
            <a:r>
              <a:rPr lang="en-US" sz="1400" dirty="0"/>
              <a:t>- Create 3 variables called as </a:t>
            </a:r>
            <a:r>
              <a:rPr lang="en-US" sz="1400" b="1" dirty="0"/>
              <a:t>b1</a:t>
            </a:r>
            <a:r>
              <a:rPr lang="en-US" sz="1400" dirty="0"/>
              <a:t>, </a:t>
            </a:r>
            <a:r>
              <a:rPr lang="en-US" sz="1400" b="1" dirty="0"/>
              <a:t>b2, b3 </a:t>
            </a:r>
            <a:r>
              <a:rPr lang="en-US" sz="1400" dirty="0"/>
              <a:t>and and store values of </a:t>
            </a:r>
            <a:r>
              <a:rPr lang="en-US" sz="1400" b="1" dirty="0"/>
              <a:t>5, 6, 10 </a:t>
            </a:r>
            <a:r>
              <a:rPr lang="en-US" sz="1400" dirty="0"/>
              <a:t>in these variables, respectively. Then, output the square of each number entered by user.</a:t>
            </a:r>
          </a:p>
          <a:p>
            <a:pPr marL="0" indent="0">
              <a:buNone/>
            </a:pPr>
            <a:r>
              <a:rPr lang="en-US" sz="1400" b="1" dirty="0"/>
              <a:t>NOTE: Square of number means number multiplied with itself</a:t>
            </a:r>
          </a:p>
          <a:p>
            <a:pPr marL="0" indent="0">
              <a:buNone/>
            </a:pPr>
            <a:br>
              <a:rPr lang="en-US" sz="1400" dirty="0"/>
            </a:br>
            <a:r>
              <a:rPr lang="en-US" sz="1400" b="1" i="1" dirty="0"/>
              <a:t>Test Data:</a:t>
            </a:r>
            <a:br>
              <a:rPr lang="en-US" sz="1400" dirty="0"/>
            </a:br>
            <a:r>
              <a:rPr lang="en-US" sz="1400" dirty="0"/>
              <a:t>5, 6, 10</a:t>
            </a:r>
          </a:p>
          <a:p>
            <a:pPr marL="0" indent="0">
              <a:buNone/>
            </a:pPr>
            <a:br>
              <a:rPr lang="en-US" sz="1400" dirty="0"/>
            </a:br>
            <a:r>
              <a:rPr lang="en-US" sz="1400" b="1" i="1" dirty="0"/>
              <a:t>Expected Output</a:t>
            </a:r>
            <a:r>
              <a:rPr lang="en-US" sz="1400" b="1" dirty="0"/>
              <a:t>:</a:t>
            </a:r>
          </a:p>
          <a:p>
            <a:pPr marL="0" indent="0">
              <a:buNone/>
            </a:pPr>
            <a:r>
              <a:rPr lang="en-US" sz="1400" dirty="0"/>
              <a:t>The 5 multiplied with 5 is = 25</a:t>
            </a:r>
          </a:p>
          <a:p>
            <a:pPr marL="0" indent="0">
              <a:buNone/>
            </a:pPr>
            <a:r>
              <a:rPr lang="en-US" sz="1400" dirty="0"/>
              <a:t>The 6 multiplied with 6 is = 36</a:t>
            </a:r>
          </a:p>
          <a:p>
            <a:pPr marL="0" indent="0">
              <a:buNone/>
            </a:pPr>
            <a:r>
              <a:rPr lang="en-US" sz="1400" dirty="0"/>
              <a:t>The 10 multiplied with 10 is = 100</a:t>
            </a:r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0E785048-E147-6BD1-6204-428E2445D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502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Task-10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</a:p>
          <a:p>
            <a:pPr marL="0" indent="0">
              <a:buNone/>
            </a:pPr>
            <a:r>
              <a:rPr lang="en-US" sz="1400" dirty="0"/>
              <a:t>- Create a variable called as </a:t>
            </a:r>
            <a:r>
              <a:rPr lang="en-US" sz="1400" b="1" dirty="0"/>
              <a:t>side </a:t>
            </a:r>
            <a:r>
              <a:rPr lang="en-US" sz="1400" i="1" dirty="0"/>
              <a:t>to be assumed as one side of a square</a:t>
            </a:r>
            <a:r>
              <a:rPr lang="en-US" sz="1400" b="1" dirty="0"/>
              <a:t> </a:t>
            </a:r>
            <a:r>
              <a:rPr lang="en-US" sz="1400" dirty="0"/>
              <a:t>and store value of </a:t>
            </a:r>
            <a:r>
              <a:rPr lang="en-US" sz="1400" b="1" dirty="0"/>
              <a:t>7 </a:t>
            </a:r>
            <a:r>
              <a:rPr lang="en-US" sz="1400" dirty="0"/>
              <a:t>in that variable. Then, output the area and perimeter for that square.</a:t>
            </a:r>
          </a:p>
          <a:p>
            <a:pPr marL="0" indent="0">
              <a:buNone/>
            </a:pPr>
            <a:endParaRPr lang="en-US" sz="1400" b="1" i="1" dirty="0"/>
          </a:p>
          <a:p>
            <a:pPr marL="0" indent="0">
              <a:buNone/>
            </a:pPr>
            <a:r>
              <a:rPr lang="en-US" sz="1400" b="1" i="1" dirty="0"/>
              <a:t>NOTE: </a:t>
            </a:r>
            <a:r>
              <a:rPr lang="en-US" sz="1400" dirty="0"/>
              <a:t>area of a square = side * side</a:t>
            </a:r>
          </a:p>
          <a:p>
            <a:pPr marL="0" indent="0">
              <a:buNone/>
            </a:pPr>
            <a:r>
              <a:rPr lang="en-US" sz="1400" dirty="0"/>
              <a:t>            perimeter of a square = 4 * side</a:t>
            </a:r>
          </a:p>
          <a:p>
            <a:pPr marL="0" indent="0">
              <a:buNone/>
            </a:pPr>
            <a:r>
              <a:rPr lang="en-US" sz="1400" dirty="0"/>
              <a:t> </a:t>
            </a:r>
          </a:p>
          <a:p>
            <a:pPr marL="0" indent="0">
              <a:buNone/>
            </a:pPr>
            <a:br>
              <a:rPr lang="en-US" sz="1400" dirty="0"/>
            </a:br>
            <a:r>
              <a:rPr lang="en-US" sz="1400" b="1" i="1" dirty="0"/>
              <a:t>Test Data:</a:t>
            </a:r>
            <a:br>
              <a:rPr lang="en-US" sz="1400" dirty="0"/>
            </a:br>
            <a:r>
              <a:rPr lang="en-US" sz="1400" dirty="0"/>
              <a:t>7</a:t>
            </a:r>
          </a:p>
          <a:p>
            <a:pPr marL="0" indent="0">
              <a:buNone/>
            </a:pPr>
            <a:br>
              <a:rPr lang="en-US" sz="1400" dirty="0"/>
            </a:br>
            <a:r>
              <a:rPr lang="en-US" sz="1400" b="1" i="1" dirty="0"/>
              <a:t>Expected Output:</a:t>
            </a:r>
          </a:p>
          <a:p>
            <a:pPr marL="0" indent="0">
              <a:buNone/>
            </a:pPr>
            <a:r>
              <a:rPr lang="en-US" sz="1400" dirty="0"/>
              <a:t>The perimeter of the square = 28</a:t>
            </a:r>
            <a:br>
              <a:rPr lang="en-US" sz="1400" dirty="0"/>
            </a:br>
            <a:r>
              <a:rPr lang="en-US" sz="1400" dirty="0"/>
              <a:t>The area of the square = 49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6D3455CA-1708-C49A-7A57-7CCFC3DD7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36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Task-11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</a:t>
            </a:r>
          </a:p>
          <a:p>
            <a:pPr marL="0" indent="0">
              <a:buNone/>
            </a:pPr>
            <a:r>
              <a:rPr lang="en-US" sz="1400" dirty="0"/>
              <a:t>-Write a program that stores below information with proper data types and output all variables with </a:t>
            </a:r>
            <a:r>
              <a:rPr lang="en-US" sz="1400" b="1" dirty="0">
                <a:solidFill>
                  <a:srgbClr val="C00000"/>
                </a:solidFill>
              </a:rPr>
              <a:t>ONLY one </a:t>
            </a:r>
            <a:r>
              <a:rPr lang="en-US" sz="1400" b="1" dirty="0" err="1">
                <a:solidFill>
                  <a:srgbClr val="C00000"/>
                </a:solidFill>
              </a:rPr>
              <a:t>console.log</a:t>
            </a:r>
            <a:r>
              <a:rPr lang="en-US" sz="1400" b="1" dirty="0">
                <a:solidFill>
                  <a:srgbClr val="C00000"/>
                </a:solidFill>
              </a:rPr>
              <a:t>() statement.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favBook</a:t>
            </a:r>
            <a:r>
              <a:rPr lang="en-US" sz="1400" dirty="0"/>
              <a:t> = JS Algorithms &amp; Data Structures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favColor</a:t>
            </a:r>
            <a:r>
              <a:rPr lang="en-US" sz="1400" dirty="0"/>
              <a:t> = Blue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favNumber</a:t>
            </a:r>
            <a:r>
              <a:rPr lang="en-US" sz="1400" dirty="0"/>
              <a:t> = 7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i="1" dirty="0"/>
              <a:t>Expected output: </a:t>
            </a:r>
          </a:p>
          <a:p>
            <a:pPr marL="0" indent="0">
              <a:buNone/>
            </a:pPr>
            <a:r>
              <a:rPr lang="en-US" sz="1400" dirty="0"/>
              <a:t>The favorite book is JS Algorithms &amp; Data Structures </a:t>
            </a:r>
          </a:p>
          <a:p>
            <a:pPr marL="0" indent="0">
              <a:buNone/>
            </a:pPr>
            <a:r>
              <a:rPr lang="en-US" sz="1400" dirty="0"/>
              <a:t>The favorite color is  Blue</a:t>
            </a:r>
          </a:p>
          <a:p>
            <a:pPr marL="0" indent="0">
              <a:buNone/>
            </a:pPr>
            <a:r>
              <a:rPr lang="en-US" sz="1400" dirty="0"/>
              <a:t>The favorite number is  7</a:t>
            </a:r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041B77AB-1446-A630-014F-D97AB1A2D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910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Task-12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</a:t>
            </a:r>
          </a:p>
          <a:p>
            <a:pPr marL="0" indent="0">
              <a:buNone/>
            </a:pPr>
            <a:r>
              <a:rPr lang="en-US" sz="1400" dirty="0"/>
              <a:t>-Write a program that stores below information with proper data types and output all variables with </a:t>
            </a:r>
            <a:r>
              <a:rPr lang="en-US" sz="1400" b="1" dirty="0">
                <a:solidFill>
                  <a:srgbClr val="C00000"/>
                </a:solidFill>
              </a:rPr>
              <a:t>ONLY one </a:t>
            </a:r>
            <a:r>
              <a:rPr lang="en-US" sz="1400" b="1" dirty="0" err="1">
                <a:solidFill>
                  <a:srgbClr val="C00000"/>
                </a:solidFill>
              </a:rPr>
              <a:t>console.log</a:t>
            </a:r>
            <a:r>
              <a:rPr lang="en-US" sz="1400" b="1" dirty="0">
                <a:solidFill>
                  <a:srgbClr val="C00000"/>
                </a:solidFill>
              </a:rPr>
              <a:t>() statement.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firstName</a:t>
            </a:r>
            <a:r>
              <a:rPr lang="en-US" sz="1400" dirty="0"/>
              <a:t> = John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lastName</a:t>
            </a:r>
            <a:r>
              <a:rPr lang="en-US" sz="1400" dirty="0"/>
              <a:t> = Doe</a:t>
            </a:r>
          </a:p>
          <a:p>
            <a:pPr marL="0" indent="0">
              <a:buNone/>
            </a:pPr>
            <a:r>
              <a:rPr lang="en-US" sz="1400" dirty="0"/>
              <a:t>	age = 45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emailAddress</a:t>
            </a:r>
            <a:r>
              <a:rPr lang="en-US" sz="1400" dirty="0"/>
              <a:t> = </a:t>
            </a:r>
            <a:r>
              <a:rPr lang="en-US" sz="1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johndoe@gmail.com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phoneNumber</a:t>
            </a:r>
            <a:r>
              <a:rPr lang="en-US" sz="1400" dirty="0"/>
              <a:t> = (123) 123 1234</a:t>
            </a:r>
          </a:p>
          <a:p>
            <a:pPr marL="0" indent="0">
              <a:buNone/>
            </a:pPr>
            <a:r>
              <a:rPr lang="en-US" sz="1400" dirty="0"/>
              <a:t>	address = 123 St Chicago IL 12345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i="1" dirty="0"/>
              <a:t>Expected output: (it should exactly be same as below paragraph)</a:t>
            </a:r>
          </a:p>
          <a:p>
            <a:pPr marL="0" indent="0">
              <a:buNone/>
            </a:pPr>
            <a:r>
              <a:rPr lang="en-US" sz="1400" dirty="0"/>
              <a:t>          User who joined this program is John Doe. John’s age is 45. John’s email address is </a:t>
            </a:r>
            <a:r>
              <a:rPr lang="en-US" sz="1400" dirty="0" err="1"/>
              <a:t>johndoe@gmail.com</a:t>
            </a:r>
            <a:r>
              <a:rPr lang="en-US" sz="1400" dirty="0"/>
              <a:t>, phone number is      (123) 123 1234, and address is 123 St Chicago IL 12345.</a:t>
            </a:r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B083C991-D019-CE67-1A0E-DBDEAA2C3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846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lessidra e un calendario">
            <a:extLst>
              <a:ext uri="{FF2B5EF4-FFF2-40B4-BE49-F238E27FC236}">
                <a16:creationId xmlns:a16="http://schemas.microsoft.com/office/drawing/2014/main" id="{E6C7A3AD-E7E2-435F-8551-DF5EBA2C56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12" r="2" b="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6FFC61-067A-1E44-B522-A89D31314A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DUE 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1D28E9-81DD-DE4C-9A05-617BB01E2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000">
                <a:solidFill>
                  <a:srgbClr val="C00000"/>
                </a:solidFill>
              </a:rPr>
              <a:t>01/31/2024 </a:t>
            </a:r>
            <a:r>
              <a:rPr lang="en-US" sz="2000" dirty="0">
                <a:solidFill>
                  <a:srgbClr val="C00000"/>
                </a:solidFill>
              </a:rPr>
              <a:t>4 PM CST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Homework needs to be submitted to Bilal on Slack in private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CBDBAAB7-A4FA-621B-21BA-6BAD247E9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34" y="1079702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991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14517-75FE-AC4B-8F7C-BC7804D94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429030"/>
            <a:ext cx="2834640" cy="5457589"/>
          </a:xfrm>
        </p:spPr>
        <p:txBody>
          <a:bodyPr anchor="ctr">
            <a:normAutofit/>
          </a:bodyPr>
          <a:lstStyle/>
          <a:p>
            <a:r>
              <a:rPr lang="en-US" sz="4000"/>
              <a:t>Before you start!!!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77BFE151-4453-4B00-ADF1-C2EA26C00D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8364971"/>
              </p:ext>
            </p:extLst>
          </p:nvPr>
        </p:nvGraphicFramePr>
        <p:xfrm>
          <a:off x="4041648" y="429030"/>
          <a:ext cx="7452360" cy="5459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F773FEFC-8D51-B60C-E2F5-7CC25C2FB8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588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824655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</a:t>
            </a:r>
          </a:p>
          <a:p>
            <a:pPr marL="0" indent="0">
              <a:buNone/>
            </a:pPr>
            <a:r>
              <a:rPr lang="en-US" sz="1400" dirty="0"/>
              <a:t>-Write a program that outputs below sentences</a:t>
            </a:r>
          </a:p>
          <a:p>
            <a:pPr marL="0" indent="0">
              <a:buNone/>
            </a:pPr>
            <a:r>
              <a:rPr lang="en-US" sz="1400" dirty="0"/>
              <a:t>-</a:t>
            </a:r>
            <a:r>
              <a:rPr lang="en-US" sz="1400" dirty="0">
                <a:solidFill>
                  <a:srgbClr val="C00000"/>
                </a:solidFill>
              </a:rPr>
              <a:t>Double quotations must be displayed in your console when you run the code</a:t>
            </a:r>
          </a:p>
          <a:p>
            <a:pPr marL="0" indent="0">
              <a:buNone/>
            </a:pPr>
            <a:r>
              <a:rPr lang="en-US" sz="1400" dirty="0"/>
              <a:t>-</a:t>
            </a:r>
            <a:r>
              <a:rPr lang="en-US" sz="1400" dirty="0">
                <a:solidFill>
                  <a:srgbClr val="C00000"/>
                </a:solidFill>
              </a:rPr>
              <a:t>Every line below must be printed with a separate </a:t>
            </a:r>
            <a:r>
              <a:rPr lang="en-US" sz="1400" b="1" dirty="0" err="1">
                <a:solidFill>
                  <a:srgbClr val="C00000"/>
                </a:solidFill>
              </a:rPr>
              <a:t>console.log</a:t>
            </a:r>
            <a:r>
              <a:rPr lang="en-US" sz="1400" b="1" dirty="0">
                <a:solidFill>
                  <a:srgbClr val="C00000"/>
                </a:solidFill>
              </a:rPr>
              <a:t>() </a:t>
            </a:r>
            <a:r>
              <a:rPr lang="en-US" sz="1400" dirty="0">
                <a:solidFill>
                  <a:srgbClr val="C00000"/>
                </a:solidFill>
              </a:rPr>
              <a:t>statement</a:t>
            </a:r>
          </a:p>
          <a:p>
            <a:pPr marL="0" indent="0">
              <a:buNone/>
            </a:pPr>
            <a:r>
              <a:rPr lang="en-US" sz="1400" dirty="0"/>
              <a:t> </a:t>
            </a:r>
          </a:p>
          <a:p>
            <a:pPr marL="0" indent="0">
              <a:buNone/>
            </a:pPr>
            <a:r>
              <a:rPr lang="en-US" sz="1400" dirty="0"/>
              <a:t>I start to practice "JavaScript" today, and I like it.</a:t>
            </a:r>
          </a:p>
          <a:p>
            <a:pPr marL="0" indent="0">
              <a:buNone/>
            </a:pPr>
            <a:r>
              <a:rPr lang="en-US" sz="1400" dirty="0"/>
              <a:t>The secret of getting ahead is getting started.</a:t>
            </a:r>
          </a:p>
          <a:p>
            <a:pPr marL="0" indent="0">
              <a:buNone/>
            </a:pPr>
            <a:r>
              <a:rPr lang="en-US" sz="1400" dirty="0"/>
              <a:t>"Don</a:t>
            </a:r>
            <a:r>
              <a:rPr lang="en-US" sz="1400" b="0" i="1" dirty="0">
                <a:solidFill>
                  <a:srgbClr val="54545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400" dirty="0"/>
              <a:t>t limit yourself. "</a:t>
            </a:r>
          </a:p>
          <a:p>
            <a:pPr marL="0" indent="0">
              <a:buNone/>
            </a:pPr>
            <a:r>
              <a:rPr lang="en-US" sz="1400" dirty="0"/>
              <a:t>Invest in your dreams. Grind now. Shine later.</a:t>
            </a:r>
          </a:p>
          <a:p>
            <a:pPr marL="0" indent="0">
              <a:buNone/>
            </a:pPr>
            <a:r>
              <a:rPr lang="en-US" sz="1400" dirty="0"/>
              <a:t>It</a:t>
            </a:r>
            <a:r>
              <a:rPr lang="en-US" sz="1050" b="0" i="1" dirty="0">
                <a:solidFill>
                  <a:srgbClr val="54545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400" dirty="0"/>
              <a:t>s not the load that breaks you down, it</a:t>
            </a:r>
            <a:r>
              <a:rPr lang="en-US" sz="1050" b="0" i="1" dirty="0">
                <a:solidFill>
                  <a:srgbClr val="54545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400" dirty="0"/>
              <a:t>s the way you carry it.</a:t>
            </a:r>
          </a:p>
          <a:p>
            <a:pPr marL="0" indent="0">
              <a:buNone/>
            </a:pPr>
            <a:r>
              <a:rPr lang="en-US" sz="1400" dirty="0"/>
              <a:t>The hard days are what make you stronger.</a:t>
            </a:r>
          </a:p>
          <a:p>
            <a:pPr marL="0" indent="0">
              <a:buNone/>
            </a:pPr>
            <a:r>
              <a:rPr lang="en-US" sz="1400" dirty="0"/>
              <a:t>You can waste your lives drawing lines. Or you can live your life crossing them.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6C4AF17D-064D-C889-4C26-D5B402EDB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827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</a:t>
            </a:r>
          </a:p>
          <a:p>
            <a:pPr marL="0" indent="0">
              <a:buNone/>
            </a:pPr>
            <a:r>
              <a:rPr lang="en-US" sz="1400" dirty="0"/>
              <a:t>-Write a program that prints the whole below text in </a:t>
            </a:r>
            <a:r>
              <a:rPr lang="en-US" sz="1400" b="1" dirty="0">
                <a:solidFill>
                  <a:srgbClr val="C00000"/>
                </a:solidFill>
              </a:rPr>
              <a:t>ONLY 1 </a:t>
            </a:r>
            <a:r>
              <a:rPr lang="en-US" sz="1400" b="1" dirty="0" err="1">
                <a:solidFill>
                  <a:srgbClr val="C00000"/>
                </a:solidFill>
              </a:rPr>
              <a:t>console.log</a:t>
            </a:r>
            <a:r>
              <a:rPr lang="en-US" sz="1400" b="1" dirty="0">
                <a:solidFill>
                  <a:srgbClr val="C00000"/>
                </a:solidFill>
              </a:rPr>
              <a:t>() statement</a:t>
            </a:r>
            <a:r>
              <a:rPr lang="en-US" sz="1400" dirty="0"/>
              <a:t> (you can use escape sequences to insert line or a tab)</a:t>
            </a:r>
          </a:p>
          <a:p>
            <a:pPr marL="0" indent="0">
              <a:buNone/>
            </a:pPr>
            <a:r>
              <a:rPr lang="en-US" sz="1400" dirty="0"/>
              <a:t> </a:t>
            </a:r>
          </a:p>
          <a:p>
            <a:pPr marL="0" indent="0">
              <a:buNone/>
            </a:pPr>
            <a:r>
              <a:rPr lang="en-US" sz="1400" dirty="0"/>
              <a:t>    JavaScript is a high-level programming language primarily used to build web applications. It is not limited to the web; it can also be used for the backend development with technologies like Node.js.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It is open source and has a huge community support, which means there are plenty of resources and support available for learning. It uses a syntax like other programming languages and easy to learn.</a:t>
            </a:r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8057AB29-534C-5621-6A7C-1F884F023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4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</a:t>
            </a:r>
          </a:p>
          <a:p>
            <a:pPr marL="0" indent="0">
              <a:buNone/>
            </a:pPr>
            <a:r>
              <a:rPr lang="en-US" sz="1400" dirty="0"/>
              <a:t>-Write a program that stores below information with proper data types and output all variables with </a:t>
            </a:r>
            <a:r>
              <a:rPr lang="en-US" sz="1400" b="1" dirty="0">
                <a:solidFill>
                  <a:srgbClr val="C00000"/>
                </a:solidFill>
              </a:rPr>
              <a:t>separate </a:t>
            </a:r>
            <a:r>
              <a:rPr lang="en-US" sz="1400" b="1" dirty="0" err="1">
                <a:solidFill>
                  <a:srgbClr val="C00000"/>
                </a:solidFill>
              </a:rPr>
              <a:t>console.log</a:t>
            </a:r>
            <a:r>
              <a:rPr lang="en-US" sz="1400" b="1" dirty="0">
                <a:solidFill>
                  <a:srgbClr val="C00000"/>
                </a:solidFill>
              </a:rPr>
              <a:t>() statements.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myAge</a:t>
            </a: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myFavoriteNumber</a:t>
            </a: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myHeight</a:t>
            </a: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myWeight</a:t>
            </a: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myFavoriteLetter</a:t>
            </a: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826A0C6-3CC0-3855-A73D-2D06F5A96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7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</a:t>
            </a:r>
          </a:p>
          <a:p>
            <a:pPr marL="0" indent="0">
              <a:buNone/>
            </a:pPr>
            <a:r>
              <a:rPr lang="en-US" sz="1400" dirty="0"/>
              <a:t>-Create 2 variables called as </a:t>
            </a:r>
            <a:r>
              <a:rPr lang="en-US" sz="1400" b="1" dirty="0"/>
              <a:t>num1</a:t>
            </a:r>
            <a:r>
              <a:rPr lang="en-US" sz="1400" dirty="0"/>
              <a:t>, </a:t>
            </a:r>
            <a:r>
              <a:rPr lang="en-US" sz="1400" b="1" dirty="0"/>
              <a:t>num2</a:t>
            </a:r>
            <a:r>
              <a:rPr lang="en-US" sz="1400" dirty="0"/>
              <a:t> and and store values of </a:t>
            </a:r>
            <a:r>
              <a:rPr lang="en-US" sz="1400" b="1" dirty="0"/>
              <a:t>25</a:t>
            </a:r>
            <a:r>
              <a:rPr lang="en-US" sz="1400" dirty="0"/>
              <a:t>, 35 in these variables, respectively. Then, output the sum of the numbers with a proper message as given below.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i="1" dirty="0"/>
              <a:t>Test Data:</a:t>
            </a:r>
            <a:br>
              <a:rPr lang="en-US" sz="1400" dirty="0"/>
            </a:br>
            <a:r>
              <a:rPr lang="en-US" sz="1400" dirty="0"/>
              <a:t>25, 35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i="1" dirty="0"/>
              <a:t>Expected output: </a:t>
            </a:r>
          </a:p>
          <a:p>
            <a:pPr marL="0" indent="0">
              <a:buNone/>
            </a:pPr>
            <a:r>
              <a:rPr lang="en-US" sz="1400" dirty="0"/>
              <a:t>The sum of the numbers = 60</a:t>
            </a:r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2E77227F-AED2-68A5-E9BB-7A8072FD0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279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</a:t>
            </a:r>
          </a:p>
          <a:p>
            <a:pPr marL="0" indent="0">
              <a:buNone/>
            </a:pPr>
            <a:r>
              <a:rPr lang="en-US" sz="1400" dirty="0"/>
              <a:t>-Create 2 variables called as </a:t>
            </a:r>
            <a:r>
              <a:rPr lang="en-US" sz="1400" b="1" dirty="0"/>
              <a:t>n1</a:t>
            </a:r>
            <a:r>
              <a:rPr lang="en-US" sz="1400" dirty="0"/>
              <a:t>, </a:t>
            </a:r>
            <a:r>
              <a:rPr lang="en-US" sz="1400" b="1" dirty="0"/>
              <a:t>n2</a:t>
            </a:r>
            <a:r>
              <a:rPr lang="en-US" sz="1400" dirty="0"/>
              <a:t> and and store values of </a:t>
            </a:r>
            <a:r>
              <a:rPr lang="en-US" sz="1400" b="1" dirty="0"/>
              <a:t>5</a:t>
            </a:r>
            <a:r>
              <a:rPr lang="en-US" sz="1400" dirty="0"/>
              <a:t>, </a:t>
            </a:r>
            <a:r>
              <a:rPr lang="en-US" sz="1400" b="1" dirty="0"/>
              <a:t>7</a:t>
            </a:r>
            <a:r>
              <a:rPr lang="en-US" sz="1400" dirty="0"/>
              <a:t> in these variables, respectively. Then, output the product of the numbers with a proper message as given below.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i="1" dirty="0"/>
              <a:t>Test Data:</a:t>
            </a:r>
            <a:br>
              <a:rPr lang="en-US" sz="1400" dirty="0"/>
            </a:br>
            <a:r>
              <a:rPr lang="en-US" sz="1400" dirty="0"/>
              <a:t>5, 7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i="1" dirty="0"/>
              <a:t>Expected output: </a:t>
            </a:r>
          </a:p>
          <a:p>
            <a:pPr marL="0" indent="0">
              <a:buNone/>
            </a:pPr>
            <a:r>
              <a:rPr lang="en-US" sz="1400" dirty="0"/>
              <a:t>The product of the numbers = 35</a:t>
            </a:r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5F8A669A-149A-2B7A-6255-7915E73BB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931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Task-6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</a:t>
            </a:r>
          </a:p>
          <a:p>
            <a:pPr marL="0" indent="0">
              <a:buNone/>
            </a:pPr>
            <a:r>
              <a:rPr lang="en-US" sz="1400" dirty="0"/>
              <a:t>-Create 2 variables called as </a:t>
            </a:r>
            <a:r>
              <a:rPr lang="en-US" sz="1400" b="1" dirty="0"/>
              <a:t>number1</a:t>
            </a:r>
            <a:r>
              <a:rPr lang="en-US" sz="1400" dirty="0"/>
              <a:t>, </a:t>
            </a:r>
            <a:r>
              <a:rPr lang="en-US" sz="1400" b="1" dirty="0"/>
              <a:t>number2</a:t>
            </a:r>
            <a:r>
              <a:rPr lang="en-US" sz="1400" dirty="0"/>
              <a:t> and and store values of </a:t>
            </a:r>
            <a:r>
              <a:rPr lang="en-US" sz="1400" b="1" dirty="0"/>
              <a:t>24</a:t>
            </a:r>
            <a:r>
              <a:rPr lang="en-US" sz="1400" dirty="0"/>
              <a:t>, </a:t>
            </a:r>
            <a:r>
              <a:rPr lang="en-US" sz="1400" b="1" dirty="0"/>
              <a:t>10</a:t>
            </a:r>
            <a:r>
              <a:rPr lang="en-US" sz="1400" dirty="0"/>
              <a:t> in these variables, respectively. Then, output the sum (addition), multiplication, subtraction, division and remainder of these numbers with a proper message as given below.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i="1" dirty="0"/>
              <a:t>Test Data:</a:t>
            </a:r>
            <a:br>
              <a:rPr lang="en-US" sz="1400" dirty="0"/>
            </a:br>
            <a:r>
              <a:rPr lang="en-US" sz="1400" dirty="0"/>
              <a:t>24, 10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i="1" dirty="0"/>
              <a:t>Expected output: </a:t>
            </a:r>
          </a:p>
          <a:p>
            <a:pPr marL="0" indent="0">
              <a:buNone/>
            </a:pPr>
            <a:r>
              <a:rPr lang="en-US" sz="1400" dirty="0"/>
              <a:t>The sum of the numbers is = 34</a:t>
            </a:r>
          </a:p>
          <a:p>
            <a:pPr marL="0" indent="0">
              <a:buNone/>
            </a:pPr>
            <a:r>
              <a:rPr lang="en-US" sz="1400" dirty="0"/>
              <a:t>The product of the numbers is = 240</a:t>
            </a:r>
          </a:p>
          <a:p>
            <a:pPr marL="0" indent="0">
              <a:buNone/>
            </a:pPr>
            <a:r>
              <a:rPr lang="en-US" sz="1400" dirty="0"/>
              <a:t>The subtraction of the numbers is = 14</a:t>
            </a:r>
          </a:p>
          <a:p>
            <a:pPr marL="0" indent="0">
              <a:buNone/>
            </a:pPr>
            <a:r>
              <a:rPr lang="en-US" sz="1400" dirty="0"/>
              <a:t>The division of the numbers is = 2.4</a:t>
            </a:r>
          </a:p>
          <a:p>
            <a:pPr marL="0" indent="0">
              <a:buNone/>
            </a:pPr>
            <a:r>
              <a:rPr lang="en-US" sz="1400" dirty="0"/>
              <a:t>The remainder of the numbers is = 4</a:t>
            </a:r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A808F756-483B-290D-F9E1-C147B1EED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544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Task-7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</a:p>
          <a:p>
            <a:pPr marL="0" indent="0">
              <a:buNone/>
            </a:pPr>
            <a:r>
              <a:rPr lang="en-US" sz="1400" dirty="0"/>
              <a:t>- Create 2 variables called as </a:t>
            </a:r>
            <a:r>
              <a:rPr lang="en-US" sz="1400" b="1" dirty="0"/>
              <a:t>i1</a:t>
            </a:r>
            <a:r>
              <a:rPr lang="en-US" sz="1400" dirty="0"/>
              <a:t>, </a:t>
            </a:r>
            <a:r>
              <a:rPr lang="en-US" sz="1400" b="1" dirty="0"/>
              <a:t>i2</a:t>
            </a:r>
            <a:r>
              <a:rPr lang="en-US" sz="1400" dirty="0"/>
              <a:t> and and store values of </a:t>
            </a:r>
            <a:r>
              <a:rPr lang="en-US" sz="1400" b="1" dirty="0"/>
              <a:t>7</a:t>
            </a:r>
            <a:r>
              <a:rPr lang="en-US" sz="1400" dirty="0"/>
              <a:t>, </a:t>
            </a:r>
            <a:r>
              <a:rPr lang="en-US" sz="1400" b="1" dirty="0"/>
              <a:t>11</a:t>
            </a:r>
            <a:r>
              <a:rPr lang="en-US" sz="1400" dirty="0"/>
              <a:t> in these variables, respectively. Then, output the average of the numbers.</a:t>
            </a:r>
          </a:p>
          <a:p>
            <a:pPr marL="0" indent="0">
              <a:buNone/>
            </a:pPr>
            <a:br>
              <a:rPr lang="en-US" sz="1400" dirty="0"/>
            </a:br>
            <a:r>
              <a:rPr lang="en-US" sz="1400" b="1" i="1" dirty="0"/>
              <a:t>Test Data:</a:t>
            </a:r>
            <a:br>
              <a:rPr lang="en-US" sz="1400" dirty="0"/>
            </a:br>
            <a:r>
              <a:rPr lang="en-US" sz="1400" dirty="0"/>
              <a:t>7, 11</a:t>
            </a:r>
          </a:p>
          <a:p>
            <a:pPr marL="0" indent="0">
              <a:buNone/>
            </a:pPr>
            <a:br>
              <a:rPr lang="en-US" sz="1400" dirty="0"/>
            </a:br>
            <a:r>
              <a:rPr lang="en-US" sz="1400" b="1" i="1" dirty="0"/>
              <a:t>Expected Output</a:t>
            </a:r>
            <a:r>
              <a:rPr lang="en-US" sz="1400" b="1" dirty="0"/>
              <a:t>:</a:t>
            </a:r>
          </a:p>
          <a:p>
            <a:pPr marL="0" indent="0">
              <a:buNone/>
            </a:pPr>
            <a:r>
              <a:rPr lang="en-US" sz="1400" dirty="0"/>
              <a:t>The average of the numbers is: 9</a:t>
            </a:r>
          </a:p>
          <a:p>
            <a:pPr marL="0" indent="0">
              <a:buNone/>
            </a:pPr>
            <a:br>
              <a:rPr lang="en-US" sz="1400" dirty="0"/>
            </a:b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4E87C83-9C5D-B2BB-E7FB-D598360FA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981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1311</TotalTime>
  <Words>1069</Words>
  <Application>Microsoft Macintosh PowerPoint</Application>
  <PresentationFormat>Widescreen</PresentationFormat>
  <Paragraphs>130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Menlo</vt:lpstr>
      <vt:lpstr>Office Theme</vt:lpstr>
      <vt:lpstr>Homework01</vt:lpstr>
      <vt:lpstr>Before you start!!!</vt:lpstr>
      <vt:lpstr>Task-1</vt:lpstr>
      <vt:lpstr>Task-2</vt:lpstr>
      <vt:lpstr>Task-3</vt:lpstr>
      <vt:lpstr>Task-4</vt:lpstr>
      <vt:lpstr>Task-5</vt:lpstr>
      <vt:lpstr>Task-6</vt:lpstr>
      <vt:lpstr>Task-7</vt:lpstr>
      <vt:lpstr>Task-8</vt:lpstr>
      <vt:lpstr>Task-9</vt:lpstr>
      <vt:lpstr>Task-10</vt:lpstr>
      <vt:lpstr>Task-11</vt:lpstr>
      <vt:lpstr>Task-12</vt:lpstr>
      <vt:lpstr>DUE DATE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Homework-C3-01</dc:title>
  <dc:creator>akın kaya</dc:creator>
  <cp:lastModifiedBy>akın kaya</cp:lastModifiedBy>
  <cp:revision>19</cp:revision>
  <dcterms:created xsi:type="dcterms:W3CDTF">2021-09-08T21:08:49Z</dcterms:created>
  <dcterms:modified xsi:type="dcterms:W3CDTF">2024-01-27T19:23:53Z</dcterms:modified>
</cp:coreProperties>
</file>