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79" r:id="rId4"/>
    <p:sldId id="278" r:id="rId5"/>
    <p:sldId id="264" r:id="rId6"/>
    <p:sldId id="280" r:id="rId7"/>
    <p:sldId id="281" r:id="rId8"/>
    <p:sldId id="282" r:id="rId9"/>
    <p:sldId id="283" r:id="rId10"/>
    <p:sldId id="284" r:id="rId11"/>
    <p:sldId id="286" r:id="rId12"/>
    <p:sldId id="28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8"/>
    <p:restoredTop sz="95934"/>
  </p:normalViewPr>
  <p:slideViewPr>
    <p:cSldViewPr snapToGrid="0" snapToObjects="1">
      <p:cViewPr varScale="1">
        <p:scale>
          <a:sx n="149" d="100"/>
          <a:sy n="149" d="100"/>
        </p:scale>
        <p:origin x="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775A0-E1E5-4AF8-9480-701A26B6D7E5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B17411-E5B6-4D30-9A40-3F652D2FADDD}">
      <dgm:prSet/>
      <dgm:spPr/>
      <dgm:t>
        <a:bodyPr/>
        <a:lstStyle/>
        <a:p>
          <a:r>
            <a:rPr lang="en-US"/>
            <a:t>Create</a:t>
          </a:r>
        </a:p>
      </dgm:t>
    </dgm:pt>
    <dgm:pt modelId="{FCF22837-55E4-4F90-B671-65CFCBEF20B9}" type="parTrans" cxnId="{9EC7CF38-75ED-4B80-809B-D7D15DE48D40}">
      <dgm:prSet/>
      <dgm:spPr/>
      <dgm:t>
        <a:bodyPr/>
        <a:lstStyle/>
        <a:p>
          <a:endParaRPr lang="en-US"/>
        </a:p>
      </dgm:t>
    </dgm:pt>
    <dgm:pt modelId="{87C93812-35DC-45B1-AB28-1C2C08691EAD}" type="sibTrans" cxnId="{9EC7CF38-75ED-4B80-809B-D7D15DE48D40}">
      <dgm:prSet/>
      <dgm:spPr/>
      <dgm:t>
        <a:bodyPr/>
        <a:lstStyle/>
        <a:p>
          <a:endParaRPr lang="en-US"/>
        </a:p>
      </dgm:t>
    </dgm:pt>
    <dgm:pt modelId="{ADC26461-D197-4015-8B54-E1303D7798B7}">
      <dgm:prSet/>
      <dgm:spPr/>
      <dgm:t>
        <a:bodyPr/>
        <a:lstStyle/>
        <a:p>
          <a:r>
            <a:rPr lang="en-US" dirty="0"/>
            <a:t>Please make sure that you have a folder called as “homework”</a:t>
          </a:r>
        </a:p>
      </dgm:t>
    </dgm:pt>
    <dgm:pt modelId="{4E4CE478-85F9-43F6-9980-DA4C77D12364}" type="parTrans" cxnId="{8CC2A3B4-8294-4DE5-85C5-5CDF8969ED4B}">
      <dgm:prSet/>
      <dgm:spPr/>
      <dgm:t>
        <a:bodyPr/>
        <a:lstStyle/>
        <a:p>
          <a:endParaRPr lang="en-US"/>
        </a:p>
      </dgm:t>
    </dgm:pt>
    <dgm:pt modelId="{0C85433A-8274-4AC5-94FB-180D9B83B519}" type="sibTrans" cxnId="{8CC2A3B4-8294-4DE5-85C5-5CDF8969ED4B}">
      <dgm:prSet/>
      <dgm:spPr/>
      <dgm:t>
        <a:bodyPr/>
        <a:lstStyle/>
        <a:p>
          <a:endParaRPr lang="en-US"/>
        </a:p>
      </dgm:t>
    </dgm:pt>
    <dgm:pt modelId="{935C5F88-62C5-4B05-A325-0FE09BDE2408}">
      <dgm:prSet/>
      <dgm:spPr/>
      <dgm:t>
        <a:bodyPr/>
        <a:lstStyle/>
        <a:p>
          <a:r>
            <a:rPr lang="en-US"/>
            <a:t>Create</a:t>
          </a:r>
        </a:p>
      </dgm:t>
    </dgm:pt>
    <dgm:pt modelId="{892C5CE5-179F-4F71-AD15-05CCE43E7FA3}" type="parTrans" cxnId="{FC4A8436-1CC8-4FF5-BFB5-270AEB878E72}">
      <dgm:prSet/>
      <dgm:spPr/>
      <dgm:t>
        <a:bodyPr/>
        <a:lstStyle/>
        <a:p>
          <a:endParaRPr lang="en-US"/>
        </a:p>
      </dgm:t>
    </dgm:pt>
    <dgm:pt modelId="{D14867BD-C54E-49C4-8BEA-6DA8E46D508D}" type="sibTrans" cxnId="{FC4A8436-1CC8-4FF5-BFB5-270AEB878E72}">
      <dgm:prSet/>
      <dgm:spPr/>
      <dgm:t>
        <a:bodyPr/>
        <a:lstStyle/>
        <a:p>
          <a:endParaRPr lang="en-US"/>
        </a:p>
      </dgm:t>
    </dgm:pt>
    <dgm:pt modelId="{72654825-8338-420A-883B-A8CB4D24509C}">
      <dgm:prSet/>
      <dgm:spPr/>
      <dgm:t>
        <a:bodyPr/>
        <a:lstStyle/>
        <a:p>
          <a:r>
            <a:rPr lang="en-US" dirty="0"/>
            <a:t>Please create a file called as “homework03.js” inside the homework folder</a:t>
          </a:r>
        </a:p>
      </dgm:t>
    </dgm:pt>
    <dgm:pt modelId="{AAFD4437-7FC1-472E-BCF4-2046BB5C90CF}" type="parTrans" cxnId="{2FC5230D-7E8A-4EF0-A0D0-F9DF8BA76C28}">
      <dgm:prSet/>
      <dgm:spPr/>
      <dgm:t>
        <a:bodyPr/>
        <a:lstStyle/>
        <a:p>
          <a:endParaRPr lang="en-US"/>
        </a:p>
      </dgm:t>
    </dgm:pt>
    <dgm:pt modelId="{F5979608-D342-47BF-BCAB-D7CA3C44DA1F}" type="sibTrans" cxnId="{2FC5230D-7E8A-4EF0-A0D0-F9DF8BA76C28}">
      <dgm:prSet/>
      <dgm:spPr/>
      <dgm:t>
        <a:bodyPr/>
        <a:lstStyle/>
        <a:p>
          <a:endParaRPr lang="en-US"/>
        </a:p>
      </dgm:t>
    </dgm:pt>
    <dgm:pt modelId="{FE734ECB-FB37-4533-90D3-0F127C669696}">
      <dgm:prSet/>
      <dgm:spPr/>
      <dgm:t>
        <a:bodyPr/>
        <a:lstStyle/>
        <a:p>
          <a:r>
            <a:rPr lang="en-US"/>
            <a:t>Do</a:t>
          </a:r>
        </a:p>
      </dgm:t>
    </dgm:pt>
    <dgm:pt modelId="{21634AD2-268D-4D98-B52D-61BFD63AED51}" type="parTrans" cxnId="{114AFEFF-E3A9-40A0-B35C-BAFE02360477}">
      <dgm:prSet/>
      <dgm:spPr/>
      <dgm:t>
        <a:bodyPr/>
        <a:lstStyle/>
        <a:p>
          <a:endParaRPr lang="en-US"/>
        </a:p>
      </dgm:t>
    </dgm:pt>
    <dgm:pt modelId="{4A557931-281C-498D-9948-ED835FD002C2}" type="sibTrans" cxnId="{114AFEFF-E3A9-40A0-B35C-BAFE02360477}">
      <dgm:prSet/>
      <dgm:spPr/>
      <dgm:t>
        <a:bodyPr/>
        <a:lstStyle/>
        <a:p>
          <a:endParaRPr lang="en-US"/>
        </a:p>
      </dgm:t>
    </dgm:pt>
    <dgm:pt modelId="{6E074878-6D81-4EE4-8B71-EE8ABFAB2003}">
      <dgm:prSet/>
      <dgm:spPr/>
      <dgm:t>
        <a:bodyPr/>
        <a:lstStyle/>
        <a:p>
          <a:r>
            <a:rPr lang="en-US" dirty="0"/>
            <a:t>Do all tasks in the same file</a:t>
          </a:r>
        </a:p>
      </dgm:t>
    </dgm:pt>
    <dgm:pt modelId="{0317E44E-0474-48DD-A2D2-8149F867DD13}" type="parTrans" cxnId="{B4E02C01-1B3F-4255-A803-B4656FB87B4A}">
      <dgm:prSet/>
      <dgm:spPr/>
      <dgm:t>
        <a:bodyPr/>
        <a:lstStyle/>
        <a:p>
          <a:endParaRPr lang="en-US"/>
        </a:p>
      </dgm:t>
    </dgm:pt>
    <dgm:pt modelId="{3DD81E43-8E8C-4EAC-9DC0-C993792AB741}" type="sibTrans" cxnId="{B4E02C01-1B3F-4255-A803-B4656FB87B4A}">
      <dgm:prSet/>
      <dgm:spPr/>
      <dgm:t>
        <a:bodyPr/>
        <a:lstStyle/>
        <a:p>
          <a:endParaRPr lang="en-US"/>
        </a:p>
      </dgm:t>
    </dgm:pt>
    <dgm:pt modelId="{D1F8DD75-F014-42A5-85BD-7496D40789B9}">
      <dgm:prSet/>
      <dgm:spPr/>
      <dgm:t>
        <a:bodyPr/>
        <a:lstStyle/>
        <a:p>
          <a:r>
            <a:rPr lang="en-US"/>
            <a:t>Follow</a:t>
          </a:r>
        </a:p>
      </dgm:t>
    </dgm:pt>
    <dgm:pt modelId="{CE998F75-34A4-4AA3-B36D-3179431D9B28}" type="parTrans" cxnId="{7E59E702-A7C8-4D15-B9A5-6B6CA1932749}">
      <dgm:prSet/>
      <dgm:spPr/>
      <dgm:t>
        <a:bodyPr/>
        <a:lstStyle/>
        <a:p>
          <a:endParaRPr lang="en-US"/>
        </a:p>
      </dgm:t>
    </dgm:pt>
    <dgm:pt modelId="{4D6C8D21-1516-4B87-8A39-D4D8C7B23EB9}" type="sibTrans" cxnId="{7E59E702-A7C8-4D15-B9A5-6B6CA1932749}">
      <dgm:prSet/>
      <dgm:spPr/>
      <dgm:t>
        <a:bodyPr/>
        <a:lstStyle/>
        <a:p>
          <a:endParaRPr lang="en-US"/>
        </a:p>
      </dgm:t>
    </dgm:pt>
    <dgm:pt modelId="{84B9070B-9127-475D-B758-15F5EF2E6678}">
      <dgm:prSet/>
      <dgm:spPr/>
      <dgm:t>
        <a:bodyPr/>
        <a:lstStyle/>
        <a:p>
          <a:r>
            <a:rPr lang="en-US"/>
            <a:t>Please follow the instructions carefully and understand requirements before starting coding</a:t>
          </a:r>
        </a:p>
      </dgm:t>
    </dgm:pt>
    <dgm:pt modelId="{40EC2EBB-9621-4B4A-9C96-CCCB1228761E}" type="parTrans" cxnId="{4D41B341-8B6B-4A50-AEAF-59DA9808C0B4}">
      <dgm:prSet/>
      <dgm:spPr/>
      <dgm:t>
        <a:bodyPr/>
        <a:lstStyle/>
        <a:p>
          <a:endParaRPr lang="en-US"/>
        </a:p>
      </dgm:t>
    </dgm:pt>
    <dgm:pt modelId="{129079A9-BF8B-4462-9EC3-DD96BDC6889F}" type="sibTrans" cxnId="{4D41B341-8B6B-4A50-AEAF-59DA9808C0B4}">
      <dgm:prSet/>
      <dgm:spPr/>
      <dgm:t>
        <a:bodyPr/>
        <a:lstStyle/>
        <a:p>
          <a:endParaRPr lang="en-US"/>
        </a:p>
      </dgm:t>
    </dgm:pt>
    <dgm:pt modelId="{9F631FB1-15EC-4B53-B89A-2D1D61D7044E}">
      <dgm:prSet/>
      <dgm:spPr/>
      <dgm:t>
        <a:bodyPr/>
        <a:lstStyle/>
        <a:p>
          <a:r>
            <a:rPr lang="en-US"/>
            <a:t>Let</a:t>
          </a:r>
        </a:p>
      </dgm:t>
    </dgm:pt>
    <dgm:pt modelId="{F5324F45-BBB5-4FD8-9F7D-C1C85928FFEF}" type="parTrans" cxnId="{FC8DFCEF-9155-42B7-ABE6-832DB42A89DD}">
      <dgm:prSet/>
      <dgm:spPr/>
      <dgm:t>
        <a:bodyPr/>
        <a:lstStyle/>
        <a:p>
          <a:endParaRPr lang="en-US"/>
        </a:p>
      </dgm:t>
    </dgm:pt>
    <dgm:pt modelId="{EFA0AB6F-180E-4F0E-97BA-00FEDD971837}" type="sibTrans" cxnId="{FC8DFCEF-9155-42B7-ABE6-832DB42A89DD}">
      <dgm:prSet/>
      <dgm:spPr/>
      <dgm:t>
        <a:bodyPr/>
        <a:lstStyle/>
        <a:p>
          <a:endParaRPr lang="en-US"/>
        </a:p>
      </dgm:t>
    </dgm:pt>
    <dgm:pt modelId="{1C4FFE04-8965-4FD4-9EA2-C9742595D337}">
      <dgm:prSet/>
      <dgm:spPr/>
      <dgm:t>
        <a:bodyPr/>
        <a:lstStyle/>
        <a:p>
          <a:r>
            <a:rPr lang="en-US"/>
            <a:t>Let TechGlobal Team if any of requirement is not clear or you have any questions related to given tasks below</a:t>
          </a:r>
        </a:p>
      </dgm:t>
    </dgm:pt>
    <dgm:pt modelId="{A97165BB-31E2-4C7F-97CF-46CF11D5584D}" type="parTrans" cxnId="{99C0424A-4B86-4A89-A127-ABBDB04155E7}">
      <dgm:prSet/>
      <dgm:spPr/>
      <dgm:t>
        <a:bodyPr/>
        <a:lstStyle/>
        <a:p>
          <a:endParaRPr lang="en-US"/>
        </a:p>
      </dgm:t>
    </dgm:pt>
    <dgm:pt modelId="{6B9F0B50-D908-4B4B-B1AE-51D85FCBCAD1}" type="sibTrans" cxnId="{99C0424A-4B86-4A89-A127-ABBDB04155E7}">
      <dgm:prSet/>
      <dgm:spPr/>
      <dgm:t>
        <a:bodyPr/>
        <a:lstStyle/>
        <a:p>
          <a:endParaRPr lang="en-US"/>
        </a:p>
      </dgm:t>
    </dgm:pt>
    <dgm:pt modelId="{2A91733A-FCC7-E74E-8073-C8B4BEF9BFE7}" type="pres">
      <dgm:prSet presAssocID="{F3D775A0-E1E5-4AF8-9480-701A26B6D7E5}" presName="Name0" presStyleCnt="0">
        <dgm:presLayoutVars>
          <dgm:dir/>
          <dgm:animLvl val="lvl"/>
          <dgm:resizeHandles val="exact"/>
        </dgm:presLayoutVars>
      </dgm:prSet>
      <dgm:spPr/>
    </dgm:pt>
    <dgm:pt modelId="{EDEF64FD-E1B5-304C-9EA5-EF03EFE8A4C0}" type="pres">
      <dgm:prSet presAssocID="{51B17411-E5B6-4D30-9A40-3F652D2FADDD}" presName="linNode" presStyleCnt="0"/>
      <dgm:spPr/>
    </dgm:pt>
    <dgm:pt modelId="{6612AD64-A891-0142-BF3C-0C2C02B95F47}" type="pres">
      <dgm:prSet presAssocID="{51B17411-E5B6-4D30-9A40-3F652D2FADDD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75001746-1D0B-DA4D-806B-8B3E31DEF608}" type="pres">
      <dgm:prSet presAssocID="{51B17411-E5B6-4D30-9A40-3F652D2FADDD}" presName="descendantText" presStyleLbl="alignNode1" presStyleIdx="0" presStyleCnt="5">
        <dgm:presLayoutVars>
          <dgm:bulletEnabled/>
        </dgm:presLayoutVars>
      </dgm:prSet>
      <dgm:spPr/>
    </dgm:pt>
    <dgm:pt modelId="{A995F004-D252-D749-B804-60926953B94E}" type="pres">
      <dgm:prSet presAssocID="{87C93812-35DC-45B1-AB28-1C2C08691EAD}" presName="sp" presStyleCnt="0"/>
      <dgm:spPr/>
    </dgm:pt>
    <dgm:pt modelId="{2D262766-8438-AB44-AD56-934D1874D823}" type="pres">
      <dgm:prSet presAssocID="{935C5F88-62C5-4B05-A325-0FE09BDE2408}" presName="linNode" presStyleCnt="0"/>
      <dgm:spPr/>
    </dgm:pt>
    <dgm:pt modelId="{0E30BAA2-CBF1-8A42-8170-B7F2A0A5CB5B}" type="pres">
      <dgm:prSet presAssocID="{935C5F88-62C5-4B05-A325-0FE09BDE2408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1EC1079B-BB44-C345-9FE9-17DB095A2678}" type="pres">
      <dgm:prSet presAssocID="{935C5F88-62C5-4B05-A325-0FE09BDE2408}" presName="descendantText" presStyleLbl="alignNode1" presStyleIdx="1" presStyleCnt="5">
        <dgm:presLayoutVars>
          <dgm:bulletEnabled/>
        </dgm:presLayoutVars>
      </dgm:prSet>
      <dgm:spPr/>
    </dgm:pt>
    <dgm:pt modelId="{CA041869-6ACF-CA4A-AA0E-C8D55708DD3B}" type="pres">
      <dgm:prSet presAssocID="{D14867BD-C54E-49C4-8BEA-6DA8E46D508D}" presName="sp" presStyleCnt="0"/>
      <dgm:spPr/>
    </dgm:pt>
    <dgm:pt modelId="{72342ED0-33AB-E44E-B9D6-5BA80B256C26}" type="pres">
      <dgm:prSet presAssocID="{FE734ECB-FB37-4533-90D3-0F127C669696}" presName="linNode" presStyleCnt="0"/>
      <dgm:spPr/>
    </dgm:pt>
    <dgm:pt modelId="{B4E71FFB-52F9-BB49-88D5-927BA8CB331E}" type="pres">
      <dgm:prSet presAssocID="{FE734ECB-FB37-4533-90D3-0F127C669696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ED00510D-66D7-E046-BE28-E9EA9B24C168}" type="pres">
      <dgm:prSet presAssocID="{FE734ECB-FB37-4533-90D3-0F127C669696}" presName="descendantText" presStyleLbl="alignNode1" presStyleIdx="2" presStyleCnt="5">
        <dgm:presLayoutVars>
          <dgm:bulletEnabled/>
        </dgm:presLayoutVars>
      </dgm:prSet>
      <dgm:spPr/>
    </dgm:pt>
    <dgm:pt modelId="{B961EC6D-2325-9C43-AD33-3E28266548E8}" type="pres">
      <dgm:prSet presAssocID="{4A557931-281C-498D-9948-ED835FD002C2}" presName="sp" presStyleCnt="0"/>
      <dgm:spPr/>
    </dgm:pt>
    <dgm:pt modelId="{43F4C9EC-F3E6-CA42-9DC7-109F61F7F11B}" type="pres">
      <dgm:prSet presAssocID="{D1F8DD75-F014-42A5-85BD-7496D40789B9}" presName="linNode" presStyleCnt="0"/>
      <dgm:spPr/>
    </dgm:pt>
    <dgm:pt modelId="{B27E3C89-F4B3-A543-BF53-25056880A187}" type="pres">
      <dgm:prSet presAssocID="{D1F8DD75-F014-42A5-85BD-7496D40789B9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2106F247-C254-E043-ADF2-2E2BC539276E}" type="pres">
      <dgm:prSet presAssocID="{D1F8DD75-F014-42A5-85BD-7496D40789B9}" presName="descendantText" presStyleLbl="alignNode1" presStyleIdx="3" presStyleCnt="5">
        <dgm:presLayoutVars>
          <dgm:bulletEnabled/>
        </dgm:presLayoutVars>
      </dgm:prSet>
      <dgm:spPr/>
    </dgm:pt>
    <dgm:pt modelId="{2AC37D72-3531-A246-B8D5-275AF544B8EA}" type="pres">
      <dgm:prSet presAssocID="{4D6C8D21-1516-4B87-8A39-D4D8C7B23EB9}" presName="sp" presStyleCnt="0"/>
      <dgm:spPr/>
    </dgm:pt>
    <dgm:pt modelId="{48FE9CFE-1340-1545-875C-188CE2F25B33}" type="pres">
      <dgm:prSet presAssocID="{9F631FB1-15EC-4B53-B89A-2D1D61D7044E}" presName="linNode" presStyleCnt="0"/>
      <dgm:spPr/>
    </dgm:pt>
    <dgm:pt modelId="{A2CD2381-CC4E-D843-B035-40312E9E69A4}" type="pres">
      <dgm:prSet presAssocID="{9F631FB1-15EC-4B53-B89A-2D1D61D7044E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CDF54120-798B-9046-8949-F8E5ACDE75E0}" type="pres">
      <dgm:prSet presAssocID="{9F631FB1-15EC-4B53-B89A-2D1D61D7044E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B4E02C01-1B3F-4255-A803-B4656FB87B4A}" srcId="{FE734ECB-FB37-4533-90D3-0F127C669696}" destId="{6E074878-6D81-4EE4-8B71-EE8ABFAB2003}" srcOrd="0" destOrd="0" parTransId="{0317E44E-0474-48DD-A2D2-8149F867DD13}" sibTransId="{3DD81E43-8E8C-4EAC-9DC0-C993792AB741}"/>
    <dgm:cxn modelId="{7E59E702-A7C8-4D15-B9A5-6B6CA1932749}" srcId="{F3D775A0-E1E5-4AF8-9480-701A26B6D7E5}" destId="{D1F8DD75-F014-42A5-85BD-7496D40789B9}" srcOrd="3" destOrd="0" parTransId="{CE998F75-34A4-4AA3-B36D-3179431D9B28}" sibTransId="{4D6C8D21-1516-4B87-8A39-D4D8C7B23EB9}"/>
    <dgm:cxn modelId="{97F8A603-50C9-C940-8C9F-D76A368D47CE}" type="presOf" srcId="{935C5F88-62C5-4B05-A325-0FE09BDE2408}" destId="{0E30BAA2-CBF1-8A42-8170-B7F2A0A5CB5B}" srcOrd="0" destOrd="0" presId="urn:microsoft.com/office/officeart/2016/7/layout/VerticalHollowActionList"/>
    <dgm:cxn modelId="{55BE150B-2640-B747-BB3C-38D2ADE1872A}" type="presOf" srcId="{51B17411-E5B6-4D30-9A40-3F652D2FADDD}" destId="{6612AD64-A891-0142-BF3C-0C2C02B95F47}" srcOrd="0" destOrd="0" presId="urn:microsoft.com/office/officeart/2016/7/layout/VerticalHollowActionList"/>
    <dgm:cxn modelId="{2FC5230D-7E8A-4EF0-A0D0-F9DF8BA76C28}" srcId="{935C5F88-62C5-4B05-A325-0FE09BDE2408}" destId="{72654825-8338-420A-883B-A8CB4D24509C}" srcOrd="0" destOrd="0" parTransId="{AAFD4437-7FC1-472E-BCF4-2046BB5C90CF}" sibTransId="{F5979608-D342-47BF-BCAB-D7CA3C44DA1F}"/>
    <dgm:cxn modelId="{F53BC017-A612-BA4E-B041-5A5B9B4271E3}" type="presOf" srcId="{9F631FB1-15EC-4B53-B89A-2D1D61D7044E}" destId="{A2CD2381-CC4E-D843-B035-40312E9E69A4}" srcOrd="0" destOrd="0" presId="urn:microsoft.com/office/officeart/2016/7/layout/VerticalHollowActionList"/>
    <dgm:cxn modelId="{FC4A8436-1CC8-4FF5-BFB5-270AEB878E72}" srcId="{F3D775A0-E1E5-4AF8-9480-701A26B6D7E5}" destId="{935C5F88-62C5-4B05-A325-0FE09BDE2408}" srcOrd="1" destOrd="0" parTransId="{892C5CE5-179F-4F71-AD15-05CCE43E7FA3}" sibTransId="{D14867BD-C54E-49C4-8BEA-6DA8E46D508D}"/>
    <dgm:cxn modelId="{F93C9136-1AA3-7A4E-8131-D987EBA4D9B1}" type="presOf" srcId="{FE734ECB-FB37-4533-90D3-0F127C669696}" destId="{B4E71FFB-52F9-BB49-88D5-927BA8CB331E}" srcOrd="0" destOrd="0" presId="urn:microsoft.com/office/officeart/2016/7/layout/VerticalHollowActionList"/>
    <dgm:cxn modelId="{9EC7CF38-75ED-4B80-809B-D7D15DE48D40}" srcId="{F3D775A0-E1E5-4AF8-9480-701A26B6D7E5}" destId="{51B17411-E5B6-4D30-9A40-3F652D2FADDD}" srcOrd="0" destOrd="0" parTransId="{FCF22837-55E4-4F90-B671-65CFCBEF20B9}" sibTransId="{87C93812-35DC-45B1-AB28-1C2C08691EAD}"/>
    <dgm:cxn modelId="{4D41B341-8B6B-4A50-AEAF-59DA9808C0B4}" srcId="{D1F8DD75-F014-42A5-85BD-7496D40789B9}" destId="{84B9070B-9127-475D-B758-15F5EF2E6678}" srcOrd="0" destOrd="0" parTransId="{40EC2EBB-9621-4B4A-9C96-CCCB1228761E}" sibTransId="{129079A9-BF8B-4462-9EC3-DD96BDC6889F}"/>
    <dgm:cxn modelId="{99C0424A-4B86-4A89-A127-ABBDB04155E7}" srcId="{9F631FB1-15EC-4B53-B89A-2D1D61D7044E}" destId="{1C4FFE04-8965-4FD4-9EA2-C9742595D337}" srcOrd="0" destOrd="0" parTransId="{A97165BB-31E2-4C7F-97CF-46CF11D5584D}" sibTransId="{6B9F0B50-D908-4B4B-B1AE-51D85FCBCAD1}"/>
    <dgm:cxn modelId="{66A8A179-C2A9-B949-A148-A6B592213559}" type="presOf" srcId="{6E074878-6D81-4EE4-8B71-EE8ABFAB2003}" destId="{ED00510D-66D7-E046-BE28-E9EA9B24C168}" srcOrd="0" destOrd="0" presId="urn:microsoft.com/office/officeart/2016/7/layout/VerticalHollowActionList"/>
    <dgm:cxn modelId="{71CB6391-623B-4F4E-89B5-88714144AE66}" type="presOf" srcId="{1C4FFE04-8965-4FD4-9EA2-C9742595D337}" destId="{CDF54120-798B-9046-8949-F8E5ACDE75E0}" srcOrd="0" destOrd="0" presId="urn:microsoft.com/office/officeart/2016/7/layout/VerticalHollowActionList"/>
    <dgm:cxn modelId="{9AD3BE93-F4F4-CA4B-BD5D-2B52666A6DFE}" type="presOf" srcId="{F3D775A0-E1E5-4AF8-9480-701A26B6D7E5}" destId="{2A91733A-FCC7-E74E-8073-C8B4BEF9BFE7}" srcOrd="0" destOrd="0" presId="urn:microsoft.com/office/officeart/2016/7/layout/VerticalHollowActionList"/>
    <dgm:cxn modelId="{8CC2A3B4-8294-4DE5-85C5-5CDF8969ED4B}" srcId="{51B17411-E5B6-4D30-9A40-3F652D2FADDD}" destId="{ADC26461-D197-4015-8B54-E1303D7798B7}" srcOrd="0" destOrd="0" parTransId="{4E4CE478-85F9-43F6-9980-DA4C77D12364}" sibTransId="{0C85433A-8274-4AC5-94FB-180D9B83B519}"/>
    <dgm:cxn modelId="{5A515EBD-56BD-5A43-8992-666864540CC5}" type="presOf" srcId="{D1F8DD75-F014-42A5-85BD-7496D40789B9}" destId="{B27E3C89-F4B3-A543-BF53-25056880A187}" srcOrd="0" destOrd="0" presId="urn:microsoft.com/office/officeart/2016/7/layout/VerticalHollowActionList"/>
    <dgm:cxn modelId="{EE7D25D0-6AC8-DD43-81D7-C3A8078497D5}" type="presOf" srcId="{84B9070B-9127-475D-B758-15F5EF2E6678}" destId="{2106F247-C254-E043-ADF2-2E2BC539276E}" srcOrd="0" destOrd="0" presId="urn:microsoft.com/office/officeart/2016/7/layout/VerticalHollowActionList"/>
    <dgm:cxn modelId="{D12A6DD8-FA5B-934E-B61B-9DFF5AC44258}" type="presOf" srcId="{72654825-8338-420A-883B-A8CB4D24509C}" destId="{1EC1079B-BB44-C345-9FE9-17DB095A2678}" srcOrd="0" destOrd="0" presId="urn:microsoft.com/office/officeart/2016/7/layout/VerticalHollowActionList"/>
    <dgm:cxn modelId="{C49B79D8-9DC0-1A4F-8C6C-5BA2AD26CF19}" type="presOf" srcId="{ADC26461-D197-4015-8B54-E1303D7798B7}" destId="{75001746-1D0B-DA4D-806B-8B3E31DEF608}" srcOrd="0" destOrd="0" presId="urn:microsoft.com/office/officeart/2016/7/layout/VerticalHollowActionList"/>
    <dgm:cxn modelId="{FC8DFCEF-9155-42B7-ABE6-832DB42A89DD}" srcId="{F3D775A0-E1E5-4AF8-9480-701A26B6D7E5}" destId="{9F631FB1-15EC-4B53-B89A-2D1D61D7044E}" srcOrd="4" destOrd="0" parTransId="{F5324F45-BBB5-4FD8-9F7D-C1C85928FFEF}" sibTransId="{EFA0AB6F-180E-4F0E-97BA-00FEDD971837}"/>
    <dgm:cxn modelId="{114AFEFF-E3A9-40A0-B35C-BAFE02360477}" srcId="{F3D775A0-E1E5-4AF8-9480-701A26B6D7E5}" destId="{FE734ECB-FB37-4533-90D3-0F127C669696}" srcOrd="2" destOrd="0" parTransId="{21634AD2-268D-4D98-B52D-61BFD63AED51}" sibTransId="{4A557931-281C-498D-9948-ED835FD002C2}"/>
    <dgm:cxn modelId="{7C8D9E5B-268B-E24D-848E-142E16913483}" type="presParOf" srcId="{2A91733A-FCC7-E74E-8073-C8B4BEF9BFE7}" destId="{EDEF64FD-E1B5-304C-9EA5-EF03EFE8A4C0}" srcOrd="0" destOrd="0" presId="urn:microsoft.com/office/officeart/2016/7/layout/VerticalHollowActionList"/>
    <dgm:cxn modelId="{E9D1B66A-8BE7-E04E-870A-36CE513EECAC}" type="presParOf" srcId="{EDEF64FD-E1B5-304C-9EA5-EF03EFE8A4C0}" destId="{6612AD64-A891-0142-BF3C-0C2C02B95F47}" srcOrd="0" destOrd="0" presId="urn:microsoft.com/office/officeart/2016/7/layout/VerticalHollowActionList"/>
    <dgm:cxn modelId="{C7EE1CB2-60B1-834A-8981-5E51800DB1FF}" type="presParOf" srcId="{EDEF64FD-E1B5-304C-9EA5-EF03EFE8A4C0}" destId="{75001746-1D0B-DA4D-806B-8B3E31DEF608}" srcOrd="1" destOrd="0" presId="urn:microsoft.com/office/officeart/2016/7/layout/VerticalHollowActionList"/>
    <dgm:cxn modelId="{0D00D077-616A-7949-ACE8-AAD78FCB6776}" type="presParOf" srcId="{2A91733A-FCC7-E74E-8073-C8B4BEF9BFE7}" destId="{A995F004-D252-D749-B804-60926953B94E}" srcOrd="1" destOrd="0" presId="urn:microsoft.com/office/officeart/2016/7/layout/VerticalHollowActionList"/>
    <dgm:cxn modelId="{0EC42F7E-74BF-3647-A32D-343998776B1A}" type="presParOf" srcId="{2A91733A-FCC7-E74E-8073-C8B4BEF9BFE7}" destId="{2D262766-8438-AB44-AD56-934D1874D823}" srcOrd="2" destOrd="0" presId="urn:microsoft.com/office/officeart/2016/7/layout/VerticalHollowActionList"/>
    <dgm:cxn modelId="{80139FFD-9AC2-BD4D-A04B-AD64A19712FC}" type="presParOf" srcId="{2D262766-8438-AB44-AD56-934D1874D823}" destId="{0E30BAA2-CBF1-8A42-8170-B7F2A0A5CB5B}" srcOrd="0" destOrd="0" presId="urn:microsoft.com/office/officeart/2016/7/layout/VerticalHollowActionList"/>
    <dgm:cxn modelId="{2735AF2F-E07E-0D4F-9887-A71FF84BD44C}" type="presParOf" srcId="{2D262766-8438-AB44-AD56-934D1874D823}" destId="{1EC1079B-BB44-C345-9FE9-17DB095A2678}" srcOrd="1" destOrd="0" presId="urn:microsoft.com/office/officeart/2016/7/layout/VerticalHollowActionList"/>
    <dgm:cxn modelId="{546E8B38-B5E4-9B41-9DAE-72DC09E89D14}" type="presParOf" srcId="{2A91733A-FCC7-E74E-8073-C8B4BEF9BFE7}" destId="{CA041869-6ACF-CA4A-AA0E-C8D55708DD3B}" srcOrd="3" destOrd="0" presId="urn:microsoft.com/office/officeart/2016/7/layout/VerticalHollowActionList"/>
    <dgm:cxn modelId="{9ECB7B9B-21E7-4842-86FE-504A007F41F4}" type="presParOf" srcId="{2A91733A-FCC7-E74E-8073-C8B4BEF9BFE7}" destId="{72342ED0-33AB-E44E-B9D6-5BA80B256C26}" srcOrd="4" destOrd="0" presId="urn:microsoft.com/office/officeart/2016/7/layout/VerticalHollowActionList"/>
    <dgm:cxn modelId="{76ECCBBA-7A21-7648-B0F8-F67EBF61A3DB}" type="presParOf" srcId="{72342ED0-33AB-E44E-B9D6-5BA80B256C26}" destId="{B4E71FFB-52F9-BB49-88D5-927BA8CB331E}" srcOrd="0" destOrd="0" presId="urn:microsoft.com/office/officeart/2016/7/layout/VerticalHollowActionList"/>
    <dgm:cxn modelId="{9DDE99CB-7CA1-D740-8120-72DFB08A84EF}" type="presParOf" srcId="{72342ED0-33AB-E44E-B9D6-5BA80B256C26}" destId="{ED00510D-66D7-E046-BE28-E9EA9B24C168}" srcOrd="1" destOrd="0" presId="urn:microsoft.com/office/officeart/2016/7/layout/VerticalHollowActionList"/>
    <dgm:cxn modelId="{AEC7C5B8-ECE5-4340-9212-BD63C0A3570D}" type="presParOf" srcId="{2A91733A-FCC7-E74E-8073-C8B4BEF9BFE7}" destId="{B961EC6D-2325-9C43-AD33-3E28266548E8}" srcOrd="5" destOrd="0" presId="urn:microsoft.com/office/officeart/2016/7/layout/VerticalHollowActionList"/>
    <dgm:cxn modelId="{FE61C658-D6CE-3D47-B662-134F39525FDC}" type="presParOf" srcId="{2A91733A-FCC7-E74E-8073-C8B4BEF9BFE7}" destId="{43F4C9EC-F3E6-CA42-9DC7-109F61F7F11B}" srcOrd="6" destOrd="0" presId="urn:microsoft.com/office/officeart/2016/7/layout/VerticalHollowActionList"/>
    <dgm:cxn modelId="{17B812F7-D274-DB43-95A3-F297D775D14F}" type="presParOf" srcId="{43F4C9EC-F3E6-CA42-9DC7-109F61F7F11B}" destId="{B27E3C89-F4B3-A543-BF53-25056880A187}" srcOrd="0" destOrd="0" presId="urn:microsoft.com/office/officeart/2016/7/layout/VerticalHollowActionList"/>
    <dgm:cxn modelId="{278AB8DC-3FF1-B14B-9686-9D1C13992381}" type="presParOf" srcId="{43F4C9EC-F3E6-CA42-9DC7-109F61F7F11B}" destId="{2106F247-C254-E043-ADF2-2E2BC539276E}" srcOrd="1" destOrd="0" presId="urn:microsoft.com/office/officeart/2016/7/layout/VerticalHollowActionList"/>
    <dgm:cxn modelId="{CC099056-912A-6946-BDAC-F6080A4C3DC7}" type="presParOf" srcId="{2A91733A-FCC7-E74E-8073-C8B4BEF9BFE7}" destId="{2AC37D72-3531-A246-B8D5-275AF544B8EA}" srcOrd="7" destOrd="0" presId="urn:microsoft.com/office/officeart/2016/7/layout/VerticalHollowActionList"/>
    <dgm:cxn modelId="{4CEBC9AA-3BE4-EB49-A626-DC5D8F5C3EDA}" type="presParOf" srcId="{2A91733A-FCC7-E74E-8073-C8B4BEF9BFE7}" destId="{48FE9CFE-1340-1545-875C-188CE2F25B33}" srcOrd="8" destOrd="0" presId="urn:microsoft.com/office/officeart/2016/7/layout/VerticalHollowActionList"/>
    <dgm:cxn modelId="{F5A28594-6258-D745-B6A5-311901D11E45}" type="presParOf" srcId="{48FE9CFE-1340-1545-875C-188CE2F25B33}" destId="{A2CD2381-CC4E-D843-B035-40312E9E69A4}" srcOrd="0" destOrd="0" presId="urn:microsoft.com/office/officeart/2016/7/layout/VerticalHollowActionList"/>
    <dgm:cxn modelId="{6396C0F0-F381-C94E-A549-B91B91ECB104}" type="presParOf" srcId="{48FE9CFE-1340-1545-875C-188CE2F25B33}" destId="{CDF54120-798B-9046-8949-F8E5ACDE75E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01746-1D0B-DA4D-806B-8B3E31DEF608}">
      <dsp:nvSpPr>
        <dsp:cNvPr id="0" name=""/>
        <dsp:cNvSpPr/>
      </dsp:nvSpPr>
      <dsp:spPr>
        <a:xfrm>
          <a:off x="1490472" y="2372"/>
          <a:ext cx="5961888" cy="1041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make sure that you have a folder called as “homework”</a:t>
          </a:r>
        </a:p>
      </dsp:txBody>
      <dsp:txXfrm>
        <a:off x="1490472" y="2372"/>
        <a:ext cx="5961888" cy="1041023"/>
      </dsp:txXfrm>
    </dsp:sp>
    <dsp:sp modelId="{6612AD64-A891-0142-BF3C-0C2C02B95F47}">
      <dsp:nvSpPr>
        <dsp:cNvPr id="0" name=""/>
        <dsp:cNvSpPr/>
      </dsp:nvSpPr>
      <dsp:spPr>
        <a:xfrm>
          <a:off x="0" y="2372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2372"/>
        <a:ext cx="1490472" cy="1041023"/>
      </dsp:txXfrm>
    </dsp:sp>
    <dsp:sp modelId="{1EC1079B-BB44-C345-9FE9-17DB095A2678}">
      <dsp:nvSpPr>
        <dsp:cNvPr id="0" name=""/>
        <dsp:cNvSpPr/>
      </dsp:nvSpPr>
      <dsp:spPr>
        <a:xfrm>
          <a:off x="1490472" y="1105857"/>
          <a:ext cx="5961888" cy="104102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create a file called as “homework03.js” inside the homework folder</a:t>
          </a:r>
        </a:p>
      </dsp:txBody>
      <dsp:txXfrm>
        <a:off x="1490472" y="1105857"/>
        <a:ext cx="5961888" cy="1041023"/>
      </dsp:txXfrm>
    </dsp:sp>
    <dsp:sp modelId="{0E30BAA2-CBF1-8A42-8170-B7F2A0A5CB5B}">
      <dsp:nvSpPr>
        <dsp:cNvPr id="0" name=""/>
        <dsp:cNvSpPr/>
      </dsp:nvSpPr>
      <dsp:spPr>
        <a:xfrm>
          <a:off x="0" y="1105857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1105857"/>
        <a:ext cx="1490472" cy="1041023"/>
      </dsp:txXfrm>
    </dsp:sp>
    <dsp:sp modelId="{ED00510D-66D7-E046-BE28-E9EA9B24C168}">
      <dsp:nvSpPr>
        <dsp:cNvPr id="0" name=""/>
        <dsp:cNvSpPr/>
      </dsp:nvSpPr>
      <dsp:spPr>
        <a:xfrm>
          <a:off x="1490472" y="2209341"/>
          <a:ext cx="5961888" cy="104102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 all tasks in the same file</a:t>
          </a:r>
        </a:p>
      </dsp:txBody>
      <dsp:txXfrm>
        <a:off x="1490472" y="2209341"/>
        <a:ext cx="5961888" cy="1041023"/>
      </dsp:txXfrm>
    </dsp:sp>
    <dsp:sp modelId="{B4E71FFB-52F9-BB49-88D5-927BA8CB331E}">
      <dsp:nvSpPr>
        <dsp:cNvPr id="0" name=""/>
        <dsp:cNvSpPr/>
      </dsp:nvSpPr>
      <dsp:spPr>
        <a:xfrm>
          <a:off x="0" y="2209341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</a:t>
          </a:r>
        </a:p>
      </dsp:txBody>
      <dsp:txXfrm>
        <a:off x="0" y="2209341"/>
        <a:ext cx="1490472" cy="1041023"/>
      </dsp:txXfrm>
    </dsp:sp>
    <dsp:sp modelId="{2106F247-C254-E043-ADF2-2E2BC539276E}">
      <dsp:nvSpPr>
        <dsp:cNvPr id="0" name=""/>
        <dsp:cNvSpPr/>
      </dsp:nvSpPr>
      <dsp:spPr>
        <a:xfrm>
          <a:off x="1490472" y="3312825"/>
          <a:ext cx="5961888" cy="104102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Please follow the instructions carefully and understand requirements before starting coding</a:t>
          </a:r>
        </a:p>
      </dsp:txBody>
      <dsp:txXfrm>
        <a:off x="1490472" y="3312825"/>
        <a:ext cx="5961888" cy="1041023"/>
      </dsp:txXfrm>
    </dsp:sp>
    <dsp:sp modelId="{B27E3C89-F4B3-A543-BF53-25056880A187}">
      <dsp:nvSpPr>
        <dsp:cNvPr id="0" name=""/>
        <dsp:cNvSpPr/>
      </dsp:nvSpPr>
      <dsp:spPr>
        <a:xfrm>
          <a:off x="0" y="3312825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Follow</a:t>
          </a:r>
        </a:p>
      </dsp:txBody>
      <dsp:txXfrm>
        <a:off x="0" y="3312825"/>
        <a:ext cx="1490472" cy="1041023"/>
      </dsp:txXfrm>
    </dsp:sp>
    <dsp:sp modelId="{CDF54120-798B-9046-8949-F8E5ACDE75E0}">
      <dsp:nvSpPr>
        <dsp:cNvPr id="0" name=""/>
        <dsp:cNvSpPr/>
      </dsp:nvSpPr>
      <dsp:spPr>
        <a:xfrm>
          <a:off x="1490472" y="4416310"/>
          <a:ext cx="5961888" cy="104102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Let TechGlobal Team if any of requirement is not clear or you have any questions related to given tasks below</a:t>
          </a:r>
        </a:p>
      </dsp:txBody>
      <dsp:txXfrm>
        <a:off x="1490472" y="4416310"/>
        <a:ext cx="5961888" cy="1041023"/>
      </dsp:txXfrm>
    </dsp:sp>
    <dsp:sp modelId="{A2CD2381-CC4E-D843-B035-40312E9E69A4}">
      <dsp:nvSpPr>
        <dsp:cNvPr id="0" name=""/>
        <dsp:cNvSpPr/>
      </dsp:nvSpPr>
      <dsp:spPr>
        <a:xfrm>
          <a:off x="0" y="4416310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Let</a:t>
          </a:r>
        </a:p>
      </dsp:txBody>
      <dsp:txXfrm>
        <a:off x="0" y="4416310"/>
        <a:ext cx="1490472" cy="1041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4676-78C3-AE4E-B86E-C63B00AB7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4181B-F4B0-374C-A813-3478317CD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BA967-C9CE-A14C-B12A-24250696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A2670-E00D-0E48-BA47-C50217B1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20F7-9B29-814B-AC7C-B9B0ADD1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6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7575-C646-8841-B957-AB6B7565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707DE-EBA7-6A4E-A68F-6C369A0BC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3AF44-D4B2-E345-890E-10F65833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75F7F-97FA-7F47-95F4-EE06118E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01EC8-7242-DC4B-81BE-1B55CE4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84931-5A8C-6C44-B334-9DF91A684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DE5C6-4857-F94A-8C79-DCA69DCE5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D9F1-18C2-C44E-A2BB-CA72DF3C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92273-6C02-8249-80AC-B45A3A77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A8D6-D525-1748-8789-C27B2D11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9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B4EF-5929-6243-93F5-0FC47EAD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47E7-4CED-7E48-B533-A3BB5B792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4FBFB-81B1-1D45-8876-87E1B21B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12733-781B-5249-AAAC-9598A8DE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BB20B-A3B4-CB41-B57A-C31CE01C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3FED-9E05-CF46-95E2-19D34283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6D0C9-AE8B-1344-B22B-BBC2F5B31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AC357-11EC-7B42-A333-55E87DFE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6D1B4-A095-DE4E-A61B-9D923484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3FDA7-7F79-FA4E-9DB0-3BD2BCA8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0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026D-C468-1347-A3CA-A1488A74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6D03-9895-1149-9245-CD56326DD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B27F6-33A4-9546-BE83-1E24BD1A8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42DE8-FD36-C943-B649-036E293A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A5227-D748-694A-86E2-A73196B5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1DCD6-C344-7C4A-8E4F-6576286B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3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854D-1341-7843-AC05-76700FF4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07337-1499-C74F-BC23-305AB9410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ACA84-F7F5-B643-B454-CF8997D05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4D7A0-525D-7942-8A5B-AD4837E46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1BC0E-DB8F-B94A-8159-1F0A6F736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4460F-6E98-8142-95EF-39CCD83D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2/10/24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16C4A-489E-8F46-BCAE-96818C59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49C5B-EEE5-474A-9240-588FA731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5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4D07-0A33-7C44-824C-23CC2112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66991-20E1-3A4E-BBDA-5C05BF3C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2/10/24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A3DEE-ABA7-674E-B8AF-05AD210B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62840-4241-9941-B88A-63D35DF6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9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57E22-A3B8-2642-AB9D-801E09B0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2/10/24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2D666-6BAF-7945-B472-7D510527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3CDB0-0B36-5843-9C76-70B8696C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1344-A6AB-574C-BAF9-25B6EAD1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4509-D06C-1E4B-B65A-AB62CB03B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C01F2-5F8D-4642-BBCD-7EDB9C2A4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0B11A-6F85-8B4A-8D39-CE63C49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6301-7C43-0344-B126-7D840D9A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CBE7B-55D7-7747-9C58-478ACB81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6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DED8-999D-B041-B5BA-D162BD61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F129D-6111-9B4A-ADCC-5A34EA13A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3C3B3-047A-C94F-89B4-4E711A384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1A60B-5257-6446-A47D-5652BF6C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C7399-A3B9-AE43-B48B-EA25AAC84D6F}" type="datetimeFigureOut">
              <a:rPr lang="en-US" smtClean="0"/>
              <a:t>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F1383-91AD-CC4E-BC1A-D4D1A94D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0786B-E25B-964E-9F3F-3C5AAC1F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5AABF-154D-3A4C-B669-B21865C0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05DDD-8A41-244E-B68F-16ACDC000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3EC8-1305-6045-90C7-0EC7B1B41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C7399-A3B9-AE43-B48B-EA25AAC84D6F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0BAB-C896-B440-89AE-240DD869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5A5C-E631-CE4B-ACCE-8EACD6621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74B7-9B66-CE49-9597-4CBB1A91A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4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Homework03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JS functions - if else statements</a:t>
            </a: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797D17C4-AB65-BC3C-733C-C0975CE2B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25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3C78D8"/>
                </a:solidFill>
              </a:rPr>
              <a:t>startVowel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true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if given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starts with a vowel, and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false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otherwise when invoked.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</a:rPr>
              <a:t>NOTE: Vowel letters: a, e, </a:t>
            </a:r>
            <a:r>
              <a:rPr lang="en-US" sz="1400" dirty="0" err="1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 o, u, A, E, I, O, U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startVowel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-&gt; false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startVowel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dirty="0">
                <a:solidFill>
                  <a:srgbClr val="000000"/>
                </a:solidFill>
              </a:rPr>
              <a:t>Apple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-&gt;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startVowel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("orange") 	-&gt; true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startVowel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-&gt; false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startVowel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   ") 	-&gt; false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startVowel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("123") 	-&gt; false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0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>
                <a:solidFill>
                  <a:srgbClr val="3C78D8"/>
                </a:solidFill>
              </a:rPr>
              <a:t>swap4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the string back with </a:t>
            </a:r>
            <a:r>
              <a:rPr lang="en-US" sz="1400" dirty="0">
                <a:solidFill>
                  <a:srgbClr val="000000"/>
                </a:solidFill>
              </a:rPr>
              <a:t>its first and last 4 characters swapped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Return empty string if the given string does not have </a:t>
            </a:r>
            <a:r>
              <a:rPr lang="en-US" sz="1400" dirty="0">
                <a:solidFill>
                  <a:srgbClr val="000000"/>
                </a:solidFill>
              </a:rPr>
              <a:t>8 or more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characters.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</a:rPr>
              <a:t>swap4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abc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swap4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("JavaScript") 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riptScJava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swap4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TechGlobal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-&gt; "</a:t>
            </a:r>
            <a:r>
              <a:rPr lang="en-US" sz="1400" dirty="0" err="1">
                <a:solidFill>
                  <a:srgbClr val="000000"/>
                </a:solidFill>
              </a:rPr>
              <a:t>obalGlTech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swap4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swap4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   ") 		-&gt; 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</a:rPr>
              <a:t>swap4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("Apple") 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2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3C78D8"/>
                </a:solidFill>
              </a:rPr>
              <a:t>swapFirstLastWord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the string back with </a:t>
            </a:r>
            <a:r>
              <a:rPr lang="en-US" sz="1400" dirty="0">
                <a:solidFill>
                  <a:srgbClr val="000000"/>
                </a:solidFill>
              </a:rPr>
              <a:t>its first and last words swapped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Return empty string if the given string does not have </a:t>
            </a:r>
            <a:r>
              <a:rPr lang="en-US" sz="1400" dirty="0">
                <a:solidFill>
                  <a:srgbClr val="000000"/>
                </a:solidFill>
              </a:rPr>
              <a:t>2 or more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words.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swapFirstLastWord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 World") 	-&gt; "World Hello"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swapFirstLastWord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("I like JavaScript") -&gt; "JavaScript like I"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swapFirstLastWord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("foo bar foo bar") 	-&gt; "bar bar foo foo"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swapFirstLastWord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swapFirstLastWord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   ") 		-&gt; 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swapFirstLastWord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-&gt; 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swapFirstLastWord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   ") 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2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>
            <a:extLst>
              <a:ext uri="{FF2B5EF4-FFF2-40B4-BE49-F238E27FC236}">
                <a16:creationId xmlns:a16="http://schemas.microsoft.com/office/drawing/2014/main" id="{E6C7A3AD-E7E2-435F-8551-DF5EBA2C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t="9091" r="417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FFC61-067A-1E44-B522-A89D3131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DUE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28E9-81DD-DE4C-9A05-617BB01E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629279" cy="1208141"/>
          </a:xfrm>
        </p:spPr>
        <p:txBody>
          <a:bodyPr>
            <a:normAutofit/>
          </a:bodyPr>
          <a:lstStyle/>
          <a:p>
            <a:pPr algn="l"/>
            <a:r>
              <a:rPr lang="en-US" sz="1800">
                <a:solidFill>
                  <a:srgbClr val="C00000"/>
                </a:solidFill>
              </a:rPr>
              <a:t>02/14/2023 </a:t>
            </a:r>
            <a:r>
              <a:rPr lang="en-US" sz="1800" dirty="0">
                <a:solidFill>
                  <a:srgbClr val="C00000"/>
                </a:solidFill>
              </a:rPr>
              <a:t>04:00 PM CST </a:t>
            </a:r>
          </a:p>
          <a:p>
            <a:pPr algn="l"/>
            <a:r>
              <a:rPr lang="en-US" sz="1400" dirty="0"/>
              <a:t>Homework needs to be submitted to Bilal on Slack in private</a:t>
            </a:r>
          </a:p>
          <a:p>
            <a:pPr algn="l"/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0A5B255F-8105-641B-466A-EC983976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52" y="992411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4517-75FE-AC4B-8F7C-BC7804D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4000"/>
              <a:t>Before you start!!!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7BFE151-4453-4B00-ADF1-C2EA26C00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7085658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6F34AC7B-1BF7-14FD-93B1-CFA40192C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9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23755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 program that generates 3 random numbers between 1 to 100 (1 and 100 are included)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Print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en-US" sz="1400" dirty="0"/>
              <a:t> if the average of the random numbers is greater or equals 50. </a:t>
            </a:r>
          </a:p>
          <a:p>
            <a:pPr marL="0" indent="0">
              <a:buNone/>
            </a:pPr>
            <a:r>
              <a:rPr lang="en-US" sz="1400" dirty="0"/>
              <a:t>Print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sz="1400" dirty="0"/>
              <a:t> if the average of the random numbers is less than 50.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3B182-1D1E-075D-0047-B338274B1923}"/>
              </a:ext>
            </a:extLst>
          </p:cNvPr>
          <p:cNvSpPr txBox="1"/>
          <p:nvPr/>
        </p:nvSpPr>
        <p:spPr>
          <a:xfrm>
            <a:off x="6094476" y="3721367"/>
            <a:ext cx="2559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i="1" dirty="0"/>
              <a:t>Test data 1:</a:t>
            </a:r>
          </a:p>
          <a:p>
            <a:pPr marL="0" indent="0">
              <a:buNone/>
            </a:pPr>
            <a:r>
              <a:rPr lang="en-US" sz="1400" dirty="0"/>
              <a:t>20, 70, 25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 1</a:t>
            </a:r>
            <a:r>
              <a:rPr lang="en-US" sz="1400" b="1" dirty="0"/>
              <a:t>: </a:t>
            </a:r>
            <a:br>
              <a:rPr lang="en-US" sz="1400" dirty="0"/>
            </a:br>
            <a:r>
              <a:rPr lang="en-US" sz="1400" dirty="0"/>
              <a:t>false</a:t>
            </a: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23B54-8DEE-907F-4508-6E14813A92A7}"/>
              </a:ext>
            </a:extLst>
          </p:cNvPr>
          <p:cNvSpPr txBox="1"/>
          <p:nvPr/>
        </p:nvSpPr>
        <p:spPr>
          <a:xfrm>
            <a:off x="9141714" y="3721367"/>
            <a:ext cx="2559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i="1" dirty="0"/>
              <a:t>Test data 2:</a:t>
            </a:r>
          </a:p>
          <a:p>
            <a:pPr marL="0" indent="0">
              <a:buNone/>
            </a:pPr>
            <a:r>
              <a:rPr lang="en-US" sz="1400" dirty="0"/>
              <a:t>65, 80, 90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 2</a:t>
            </a:r>
            <a:r>
              <a:rPr lang="en-US" sz="1400" b="1" dirty="0"/>
              <a:t>: </a:t>
            </a:r>
            <a:br>
              <a:rPr lang="en-US" sz="1400" dirty="0"/>
            </a:br>
            <a:r>
              <a:rPr lang="en-US" sz="1400" dirty="0"/>
              <a:t>true</a:t>
            </a:r>
          </a:p>
          <a:p>
            <a:endParaRPr lang="en-US" sz="1400" dirty="0"/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AE47F17B-1530-3673-5DA6-6E587118C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7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2715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>
              <a:buNone/>
            </a:pPr>
            <a:r>
              <a:rPr lang="en-US" sz="1400" dirty="0"/>
              <a:t>Write a  program that generates 3 random numbers between 1 to 3 (1 and 3 are included)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-If all numbers are different, then print “NO MATCH”</a:t>
            </a:r>
          </a:p>
          <a:p>
            <a:pPr marL="0" indent="0">
              <a:buNone/>
            </a:pPr>
            <a:r>
              <a:rPr lang="en-US" sz="1400" dirty="0"/>
              <a:t>-If any of those 2 numbers are equal, then print “DOUBLE MATCH”</a:t>
            </a:r>
          </a:p>
          <a:p>
            <a:pPr marL="0" indent="0">
              <a:buNone/>
            </a:pPr>
            <a:r>
              <a:rPr lang="en-US" sz="1400" dirty="0"/>
              <a:t>-If all 3 numbers are equal, then print “TRIPLE MATCH”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4820C-FE4B-6F4A-CEC8-5BA11E5D8EF6}"/>
              </a:ext>
            </a:extLst>
          </p:cNvPr>
          <p:cNvSpPr txBox="1"/>
          <p:nvPr/>
        </p:nvSpPr>
        <p:spPr>
          <a:xfrm>
            <a:off x="6094476" y="3230324"/>
            <a:ext cx="24052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i="1" dirty="0"/>
              <a:t>Test data 1:</a:t>
            </a:r>
          </a:p>
          <a:p>
            <a:pPr marL="0" indent="0">
              <a:buNone/>
            </a:pPr>
            <a:r>
              <a:rPr lang="en-US" sz="1400" dirty="0"/>
              <a:t>3, 3, 3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 1</a:t>
            </a:r>
            <a:r>
              <a:rPr lang="en-US" sz="1400" b="1" dirty="0"/>
              <a:t>: </a:t>
            </a:r>
            <a:br>
              <a:rPr lang="en-US" sz="1400" dirty="0"/>
            </a:br>
            <a:r>
              <a:rPr lang="en-US" sz="1400" dirty="0"/>
              <a:t>TRIPLE MATCH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B5371-3DDD-B67F-DD2B-3D502CC8ACFD}"/>
              </a:ext>
            </a:extLst>
          </p:cNvPr>
          <p:cNvSpPr txBox="1"/>
          <p:nvPr/>
        </p:nvSpPr>
        <p:spPr>
          <a:xfrm>
            <a:off x="6094475" y="5104023"/>
            <a:ext cx="24052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i="1" dirty="0"/>
              <a:t>Test data 2:</a:t>
            </a:r>
          </a:p>
          <a:p>
            <a:pPr marL="0" indent="0">
              <a:buNone/>
            </a:pPr>
            <a:r>
              <a:rPr lang="en-US" sz="1400" dirty="0"/>
              <a:t>1, 3, 3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 2</a:t>
            </a:r>
            <a:r>
              <a:rPr lang="en-US" sz="1400" b="1" dirty="0"/>
              <a:t>: </a:t>
            </a:r>
            <a:br>
              <a:rPr lang="en-US" sz="1400" dirty="0"/>
            </a:br>
            <a:r>
              <a:rPr lang="en-US" sz="1400" dirty="0"/>
              <a:t>DOUBLE MATCH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2DA7B-0D59-5F10-81DD-82023EA4E273}"/>
              </a:ext>
            </a:extLst>
          </p:cNvPr>
          <p:cNvSpPr txBox="1"/>
          <p:nvPr/>
        </p:nvSpPr>
        <p:spPr>
          <a:xfrm>
            <a:off x="9058204" y="3230323"/>
            <a:ext cx="24052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i="1" dirty="0"/>
              <a:t>Test data 3:</a:t>
            </a:r>
          </a:p>
          <a:p>
            <a:pPr marL="0" indent="0">
              <a:buNone/>
            </a:pPr>
            <a:r>
              <a:rPr lang="en-US" sz="1400" dirty="0"/>
              <a:t>1, 2, 3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 3</a:t>
            </a:r>
            <a:r>
              <a:rPr lang="en-US" sz="1400" b="1" dirty="0"/>
              <a:t>: </a:t>
            </a:r>
            <a:br>
              <a:rPr lang="en-US" sz="1400" dirty="0"/>
            </a:br>
            <a:r>
              <a:rPr lang="en-US" sz="1400" dirty="0"/>
              <a:t>NO MATCH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6BD07-3A8C-72BE-5F5E-A5E4D91733A0}"/>
              </a:ext>
            </a:extLst>
          </p:cNvPr>
          <p:cNvSpPr txBox="1"/>
          <p:nvPr/>
        </p:nvSpPr>
        <p:spPr>
          <a:xfrm>
            <a:off x="9058203" y="5104023"/>
            <a:ext cx="24052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i="1" dirty="0"/>
              <a:t>Test data 4:</a:t>
            </a:r>
          </a:p>
          <a:p>
            <a:pPr marL="0" indent="0">
              <a:buNone/>
            </a:pPr>
            <a:r>
              <a:rPr lang="en-US" sz="1400" dirty="0"/>
              <a:t>1, 1, 2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 dirty="0"/>
              <a:t>Expected Output 4</a:t>
            </a:r>
            <a:r>
              <a:rPr lang="en-US" sz="1400" b="1" dirty="0"/>
              <a:t>: </a:t>
            </a:r>
            <a:br>
              <a:rPr lang="en-US" sz="1400" dirty="0"/>
            </a:br>
            <a:r>
              <a:rPr lang="en-US" sz="1400" dirty="0"/>
              <a:t>DOUBLE MATCH</a:t>
            </a: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B934CF2A-1DB0-AC41-D860-E47804EBE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7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effectLst/>
              </a:rPr>
              <a:t>Write a function named as</a:t>
            </a:r>
            <a:r>
              <a:rPr lang="en-US" sz="1400" b="1" i="0" u="none" strike="noStrike" dirty="0"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hasA</a:t>
            </a:r>
            <a:r>
              <a:rPr lang="en-US" sz="1400" b="1" dirty="0">
                <a:solidFill>
                  <a:srgbClr val="3C78D8"/>
                </a:solidFill>
              </a:rPr>
              <a:t>()</a:t>
            </a:r>
            <a:r>
              <a:rPr lang="en-US" sz="1400" b="0" i="0" u="none" strike="noStrike" dirty="0">
                <a:effectLst/>
              </a:rPr>
              <a:t> which takes a </a:t>
            </a:r>
            <a:r>
              <a:rPr lang="en-US" sz="1400" b="1" dirty="0">
                <a:solidFill>
                  <a:srgbClr val="3C78D8"/>
                </a:solidFill>
              </a:rPr>
              <a:t>string</a:t>
            </a:r>
            <a:r>
              <a:rPr lang="en-US" sz="1400" b="0" i="0" u="none" strike="noStrike" dirty="0">
                <a:effectLst/>
              </a:rPr>
              <a:t> word as an argument and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returns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true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if given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has a character </a:t>
            </a:r>
            <a:r>
              <a:rPr lang="en-US" sz="1400" b="0" i="0" u="none" strike="noStrike" dirty="0">
                <a:effectLst/>
              </a:rPr>
              <a:t>"a" or "A"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, and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false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otherwise when invoked.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effectLst/>
              </a:rPr>
              <a:t>NOTE: Assume you will not be given an empty word.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effectLst/>
              </a:rPr>
              <a:t>hasA</a:t>
            </a:r>
            <a:r>
              <a:rPr lang="en-US" sz="1400" b="0" i="0" u="none" strike="noStrike" dirty="0">
                <a:effectLst/>
              </a:rPr>
              <a:t>("Tech") 	-&gt; false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effectLst/>
              </a:rPr>
              <a:t>hasA</a:t>
            </a:r>
            <a:r>
              <a:rPr lang="en-US" sz="1400" b="0" i="0" u="none" strike="noStrike" dirty="0">
                <a:effectLst/>
              </a:rPr>
              <a:t>("Global") 	-&gt; true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effectLst/>
              </a:rPr>
              <a:t>hasA</a:t>
            </a:r>
            <a:r>
              <a:rPr lang="en-US" sz="1400" b="0" i="0" u="none" strike="noStrike" dirty="0">
                <a:effectLst/>
              </a:rPr>
              <a:t>("") 		-&gt; false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effectLst/>
              </a:rPr>
              <a:t>hasA</a:t>
            </a:r>
            <a:r>
              <a:rPr lang="en-US" sz="1400" b="0" i="0" u="none" strike="noStrike" dirty="0">
                <a:effectLst/>
              </a:rPr>
              <a:t>("Apple") 	-&gt; true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5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doubleOrTripleWord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the given word back tripled if the string length is even or doubled if the string length is odd 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doubleOrT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ripleWord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("Tech") 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TechTechTech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doubleOrT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ripleWord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</a:t>
            </a:r>
            <a:r>
              <a:rPr lang="en-US" sz="1400" dirty="0">
                <a:solidFill>
                  <a:srgbClr val="000000"/>
                </a:solidFill>
              </a:rPr>
              <a:t>Apple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") 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AppleApple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doubleOrT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ripleWord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doubleOrT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ripleWord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") 		-&gt; " 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doubleOrT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ripleWord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("1") 	-&gt; "11"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doubleOrT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ripleWord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("22") 	-&gt; "222222"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9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firstWord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the first word from the given string 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Return empty string if the given string does not have any word.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firstWord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 World") 		-&gt; "Hello"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firstWord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("I like JavaScript") 	-&gt; "I"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firstWord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	-&gt; "Hello"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firstWord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firstWord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   ") 	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5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3C78D8"/>
                </a:solidFill>
              </a:rPr>
              <a:t>last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Word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the last word from the given string 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Return empty string if the given string does not have any word.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 World") 		-&gt; "World"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("I like JavaScript") 	-&gt; "JavaScript”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	-&gt; "Hello"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   ") 	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7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 dirty="0"/>
              <a:t>Requirement: </a:t>
            </a: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Write a function named as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 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first</a:t>
            </a:r>
            <a:r>
              <a:rPr lang="en-US" sz="1400" b="1" dirty="0" err="1">
                <a:solidFill>
                  <a:srgbClr val="3C78D8"/>
                </a:solidFill>
              </a:rPr>
              <a:t>last</a:t>
            </a:r>
            <a:r>
              <a:rPr lang="en-US" sz="1400" b="1" i="0" u="none" strike="noStrike" dirty="0" err="1">
                <a:solidFill>
                  <a:srgbClr val="3C78D8"/>
                </a:solidFill>
                <a:effectLst/>
              </a:rPr>
              <a:t>Word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which takes a </a:t>
            </a:r>
            <a:r>
              <a:rPr lang="en-US" sz="1400" b="1" i="0" u="none" strike="noStrike" dirty="0">
                <a:solidFill>
                  <a:srgbClr val="3C78D8"/>
                </a:solidFill>
                <a:effectLst/>
              </a:rPr>
              <a:t>string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word as an argument and returns the first and last words from the given string when invoked.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NOTE: Return empty string if the given string does not have any word.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Examples: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</a:rPr>
              <a:t>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 World") 	-&gt; "HelloWorld"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("I like JavaScript") 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IJavaScript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("Hello") 		-&gt; "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HelloHello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("") 	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00"/>
                </a:solidFill>
              </a:rPr>
              <a:t>firstLastWord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("    ") 		-&gt; ""</a:t>
            </a:r>
            <a:endParaRPr lang="en-US" sz="14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0" dirty="0">
              <a:effectLst/>
            </a:endParaRPr>
          </a:p>
        </p:txBody>
      </p:sp>
      <p:pic>
        <p:nvPicPr>
          <p:cNvPr id="6" name="Picture 5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1F865120-B46B-8CF2-83A4-F51894C7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3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1083</Words>
  <Application>Microsoft Macintosh PowerPoint</Application>
  <PresentationFormat>Widescreen</PresentationFormat>
  <Paragraphs>151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Homework03</vt:lpstr>
      <vt:lpstr>Before you start!!!</vt:lpstr>
      <vt:lpstr>Task-1</vt:lpstr>
      <vt:lpstr>Task-2</vt:lpstr>
      <vt:lpstr>Task-3</vt:lpstr>
      <vt:lpstr>Task-4</vt:lpstr>
      <vt:lpstr>Task-5</vt:lpstr>
      <vt:lpstr>Task-6</vt:lpstr>
      <vt:lpstr>Task-7</vt:lpstr>
      <vt:lpstr>Task-8</vt:lpstr>
      <vt:lpstr>Task-9</vt:lpstr>
      <vt:lpstr>Task-10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Homework-C3-04</dc:title>
  <dc:creator>akın kaya</dc:creator>
  <cp:lastModifiedBy>akın kaya</cp:lastModifiedBy>
  <cp:revision>25</cp:revision>
  <dcterms:created xsi:type="dcterms:W3CDTF">2021-09-18T19:25:28Z</dcterms:created>
  <dcterms:modified xsi:type="dcterms:W3CDTF">2024-02-10T18:06:33Z</dcterms:modified>
</cp:coreProperties>
</file>