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85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Arrays -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ITERATING ARRAY ELEMENTS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- Iterations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We can use all the loops to iterate through array objects.</a:t>
            </a:r>
          </a:p>
          <a:p>
            <a:r>
              <a:rPr lang="en-US" sz="1400" dirty="0"/>
              <a:t>However, we will commonly use two types of loops</a:t>
            </a:r>
          </a:p>
          <a:p>
            <a:pPr marL="265176" lvl="1" indent="0">
              <a:buNone/>
            </a:pPr>
            <a:r>
              <a:rPr lang="en-US" sz="1400" dirty="0"/>
              <a:t>1. </a:t>
            </a:r>
            <a:r>
              <a:rPr lang="en-US" sz="1400" b="1" dirty="0"/>
              <a:t>for loop</a:t>
            </a:r>
          </a:p>
          <a:p>
            <a:pPr marL="265176" lvl="1" indent="0">
              <a:buNone/>
            </a:pPr>
            <a:r>
              <a:rPr lang="en-US" sz="1400" dirty="0"/>
              <a:t>2. </a:t>
            </a:r>
            <a:r>
              <a:rPr lang="en-US" sz="1400" b="1" dirty="0"/>
              <a:t>for-of loop</a:t>
            </a:r>
          </a:p>
          <a:p>
            <a:r>
              <a:rPr lang="en-US" sz="1400" dirty="0"/>
              <a:t>NOTE: We can also use the </a:t>
            </a:r>
            <a:r>
              <a:rPr lang="en-US" sz="1400" b="1" dirty="0" err="1"/>
              <a:t>array.forEach</a:t>
            </a:r>
            <a:r>
              <a:rPr lang="en-US" sz="1400" b="1" dirty="0"/>
              <a:t>() </a:t>
            </a:r>
            <a:r>
              <a:rPr lang="en-US" sz="1400" dirty="0"/>
              <a:t>built-in function to iterate through array elements.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For Loop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This is one of the most basic ways to iterate through an array.</a:t>
            </a:r>
          </a:p>
          <a:p>
            <a:r>
              <a:rPr lang="en-US" sz="1400" dirty="0"/>
              <a:t>You can initialize a loop counter </a:t>
            </a:r>
            <a:r>
              <a:rPr lang="en-US" sz="1400" b="1" dirty="0"/>
              <a:t>(</a:t>
            </a:r>
            <a:r>
              <a:rPr lang="en-US" sz="1400" b="1" dirty="0" err="1"/>
              <a:t>i</a:t>
            </a:r>
            <a:r>
              <a:rPr lang="en-US" sz="1400" b="1" dirty="0"/>
              <a:t>) </a:t>
            </a:r>
            <a:r>
              <a:rPr lang="en-US" sz="1400" dirty="0"/>
              <a:t>to</a:t>
            </a:r>
            <a:r>
              <a:rPr lang="en-US" sz="1400" b="1" dirty="0"/>
              <a:t> 0</a:t>
            </a:r>
            <a:r>
              <a:rPr lang="en-US" sz="1400" dirty="0"/>
              <a:t>, and you iterate as long as </a:t>
            </a:r>
            <a:r>
              <a:rPr lang="en-US" sz="1400" b="1" dirty="0"/>
              <a:t>(</a:t>
            </a:r>
            <a:r>
              <a:rPr lang="en-US" sz="1400" b="1" dirty="0" err="1"/>
              <a:t>i</a:t>
            </a:r>
            <a:r>
              <a:rPr lang="en-US" sz="1400" b="1" dirty="0"/>
              <a:t>) </a:t>
            </a:r>
            <a:r>
              <a:rPr lang="en-US" sz="1400" dirty="0"/>
              <a:t>is less than the length of the array.</a:t>
            </a:r>
          </a:p>
          <a:p>
            <a:r>
              <a:rPr lang="en-US" sz="1400" dirty="0"/>
              <a:t>Inside the loop, you access each element of the array using 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/>
              <a:t>].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A4643-0FB8-1DBC-538F-2E14755D8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92" y="2559171"/>
            <a:ext cx="4968279" cy="33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For…of Loop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This is a </a:t>
            </a:r>
            <a:r>
              <a:rPr lang="en-US" sz="1400" b="1" dirty="0"/>
              <a:t>cleaner and more readable </a:t>
            </a:r>
            <a:r>
              <a:rPr lang="en-US" sz="1400" dirty="0"/>
              <a:t>way to iterate through an array, introduced in modern 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You use the </a:t>
            </a:r>
            <a:r>
              <a:rPr lang="en-US" sz="1400" b="1" dirty="0"/>
              <a:t>for...of loop </a:t>
            </a:r>
            <a:r>
              <a:rPr lang="en-US" sz="1400" dirty="0"/>
              <a:t>to directly loop through the elements of the array without the need for an explicit index.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999AB-39C1-5ADB-8961-FAFE2D2C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49" y="2559171"/>
            <a:ext cx="4943885" cy="33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</a:t>
            </a:r>
            <a:r>
              <a:rPr lang="en-US" dirty="0" err="1"/>
              <a:t>forEach</a:t>
            </a:r>
            <a:r>
              <a:rPr lang="en-US" dirty="0"/>
              <a:t>() function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 err="1"/>
              <a:t>forEach</a:t>
            </a:r>
            <a:r>
              <a:rPr lang="en-US" sz="1400" b="1" dirty="0"/>
              <a:t>() </a:t>
            </a:r>
            <a:r>
              <a:rPr lang="en-US" sz="1400" dirty="0"/>
              <a:t>function is a higher-order function that you call on an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It takes a callback function as an argument, and this function is executed for each element in the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The callback function is passed the current element, the current index, and the entire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This method is useful for performing an action for each element, such as printing or modifying the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The example could be simplified using arrow function</a:t>
            </a:r>
          </a:p>
          <a:p>
            <a:pPr marL="0" indent="0">
              <a:buNone/>
            </a:pPr>
            <a:r>
              <a:rPr lang="en-US" sz="1400" b="1" dirty="0" err="1"/>
              <a:t>names.forEach</a:t>
            </a:r>
            <a:r>
              <a:rPr lang="en-US" sz="1400" b="1" dirty="0"/>
              <a:t>((name) =&gt; </a:t>
            </a:r>
            <a:r>
              <a:rPr lang="en-US" sz="1400" b="1" dirty="0" err="1"/>
              <a:t>console.log</a:t>
            </a:r>
            <a:r>
              <a:rPr lang="en-US" sz="1400" b="1" dirty="0"/>
              <a:t>(name));</a:t>
            </a:r>
          </a:p>
          <a:p>
            <a:pPr marL="0" indent="0" algn="l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66873-6BEF-0FA5-CB8E-0C5A3246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82" y="2559171"/>
            <a:ext cx="4915974" cy="33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0385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306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Grandview Display</vt:lpstr>
      <vt:lpstr>Menlo</vt:lpstr>
      <vt:lpstr>DashVTI</vt:lpstr>
      <vt:lpstr>JavaScript  Arrays - Loops</vt:lpstr>
      <vt:lpstr>JS Arrays - Iterations </vt:lpstr>
      <vt:lpstr>JS Arrays – For Loop </vt:lpstr>
      <vt:lpstr>JS Arrays – For…of Loop </vt:lpstr>
      <vt:lpstr>JS Arrays –forEach()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31</cp:revision>
  <dcterms:created xsi:type="dcterms:W3CDTF">2023-07-03T19:11:00Z</dcterms:created>
  <dcterms:modified xsi:type="dcterms:W3CDTF">2023-08-23T21:18:29Z</dcterms:modified>
</cp:coreProperties>
</file>