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79" r:id="rId4"/>
    <p:sldId id="280" r:id="rId5"/>
    <p:sldId id="281" r:id="rId6"/>
    <p:sldId id="270" r:id="rId7"/>
    <p:sldId id="282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9E7-0A9D-C849-AC1E-542E7F905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96BB-1FB0-2B46-BF0F-A583A1DC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F452-5415-694B-8F01-AF1BFC64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D518-5E58-1347-A1A2-197E8A2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BDB7-4271-2C40-B53A-BE913D51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C51E-43AC-FA42-963A-69606F5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A2B2-49C4-9B44-96DB-96330CBE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6CB-A8A2-1C4A-A7AC-873932EB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1285-7A35-0743-8C31-99752F0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B5DE-F7F8-A340-BAC6-AD8144CF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141C2-5E02-FE4A-99F8-32D00DB46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A051-0675-E645-B7C5-676F48BE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6BCB-7C72-754C-8883-63049816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3404-7643-414C-ABE1-254C61EA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CDAB-96AD-6645-9704-E507A0F6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E86-EA08-904D-B058-C4B417B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AF45-61C3-194F-8680-F416E828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DD05-82C3-4A42-AD6C-E3773BAF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3855-ABDF-224D-95AB-F5D3D8A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CF55-143D-3147-A411-93619AEB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EED6-B015-DA44-960E-9BF4A9A5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2C91-57B1-5749-9FF1-45CBCBC0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9579-A0B0-C745-BD0F-517645AB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855A-CA41-E945-8446-8697E574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2294-C027-9641-A8B4-72D78603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E6B1-6F23-5944-81B7-96F218B0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E53E-BDA8-814F-BC00-5508794B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37371-7ED1-0048-9F9B-F302B6CAA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D34E-3C9C-C14D-8DAF-3CD6809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02621-5D89-464F-982F-A091FDB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CA212-09A3-1541-B180-3C3CE40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90F-8A73-2E4D-85B9-DCFA1872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4785-B621-EE4F-8752-D4EAAC28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7652-9E83-5542-8B4E-8637F75A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13F66-4EDD-E045-8711-9AC355933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72188-A7B7-0A43-95B0-8BD44CA3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D9C90-A71C-C449-8683-5ED237E4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E6DF2-0172-4445-9935-EE1D931A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3A66-5A8A-3E46-AECC-4FCB86D1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E860-1E87-3D4A-91BD-12A77DF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8B927-DDF0-4E45-B102-AF97B2CF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3BF9D-8201-0E45-B003-F4A22FD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9D93-CA56-084D-A98B-2C815E29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941E6-C2E1-A647-B87B-A0FD304F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4CB3-375F-2044-BE6E-718E0ADD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C722-6D1E-DD44-A68F-B60D751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3F3-E53A-A64A-A759-47AB40E4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AEAF-E092-4042-9285-7F277624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8A3B4-07AF-4A49-96A9-EA7544A7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884A5-3F2B-2346-9A62-16E91E06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B4A5-D8EE-9C4E-968A-8BED8F20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CBA3A-26FD-9441-B7CF-8F4E5BB2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624-FF05-8543-BEB2-5A0D80C3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4506B-E061-A243-8191-01CA37466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3000-F139-8446-8B55-FEAF645C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4F7F-5164-7F41-A778-A1C5B3B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58A1-EED7-AF44-93DA-ACAB2BE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1E6F-5B28-8248-A538-248784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0985-F092-B348-A47E-3B815C80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40A5-145E-4144-992F-456ABED2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DD9E-B70B-3545-9676-4943A2CB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EF97-CC61-C340-A5A7-59E2C0EC3CA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CC88-FDB0-9045-96EB-99238835D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6F98-5335-4E40-B9FD-9D7C3EFB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JavaScript Class</a:t>
            </a:r>
            <a:r>
              <a:rPr lang="en-US" sz="6600"/>
              <a:t>_Practice06</a:t>
            </a:r>
            <a:endParaRPr lang="en-US" sz="6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Loops – Arrays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2B92FC1-4BA3-1352-842F-724D2F34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firstPos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first positive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there is at least one positive element in the given array.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firstPos</a:t>
            </a:r>
            <a:r>
              <a:rPr lang="en-US" sz="1400" dirty="0"/>
              <a:t>([0, 3, -9,  5, 8]) 		-&gt; 3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firstPos</a:t>
            </a:r>
            <a:r>
              <a:rPr lang="en-US" sz="1400" dirty="0"/>
              <a:t>([-2, 0, -7, 10, -5]) 	-&gt; 10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firstPos</a:t>
            </a:r>
            <a:r>
              <a:rPr lang="en-US" sz="1400" dirty="0"/>
              <a:t>([1, 2, 3, -2])                        	-&gt; 1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lastNeg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last negative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there is at least one negative element in the given array.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lastNeg</a:t>
            </a:r>
            <a:r>
              <a:rPr lang="en-US" sz="1400" dirty="0"/>
              <a:t>([0, 3, -9,  5, 8]) 		-&gt; -9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lastNeg</a:t>
            </a:r>
            <a:r>
              <a:rPr lang="en-US" sz="1400" dirty="0"/>
              <a:t>([-2, 0, -7, 10, -5]) 	-&gt; -5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lastNeg</a:t>
            </a:r>
            <a:r>
              <a:rPr lang="en-US" sz="1400" dirty="0"/>
              <a:t>([1, 2, 3, -2])                        	-&gt; -2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firstLongest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longest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string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If there are 2 element having the longest count of characters, always return the first occurrence.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firstLongest</a:t>
            </a:r>
            <a:r>
              <a:rPr lang="en-US" sz="1400" dirty="0"/>
              <a:t>(["red", "blue", "yellow", "white"]) 	-&gt; "yellow"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firstLongest</a:t>
            </a:r>
            <a:r>
              <a:rPr lang="en-US" sz="1400" dirty="0"/>
              <a:t>(["Apple", "Banana", "Orange"]) 	-&gt; "Banana"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firstLongest</a:t>
            </a:r>
            <a:r>
              <a:rPr lang="en-US" sz="1400" dirty="0"/>
              <a:t>(["purple", "yellow", "orange"]) 	-&gt; "purple"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lastShortest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shortest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string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If there are 2 element having the shortest count of characters, always return the last occurrence.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lastShortest</a:t>
            </a:r>
            <a:r>
              <a:rPr lang="en-US" sz="1400" dirty="0"/>
              <a:t>(["red", "blue", "yellow", "white"]) 	-&gt; "red"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lastShortest</a:t>
            </a:r>
            <a:r>
              <a:rPr lang="en-US" sz="1400" dirty="0"/>
              <a:t>(["Apple", "Banana", "Mango"]) 	-&gt; "Mango"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lastShortest</a:t>
            </a:r>
            <a:r>
              <a:rPr lang="en-US" sz="1400" dirty="0"/>
              <a:t>(["white", "yellow", "brown"]) 	-&gt; "brown"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/>
              <a:t>max()</a:t>
            </a:r>
            <a:r>
              <a:rPr lang="en-US" sz="1400" dirty="0"/>
              <a:t> which takes an array as an argument and returns the greatest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max([0, 3, -9,  5, 8]) 	-&gt; 8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max([-2, 0, -7, 10, -5]) 	-&gt; 10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max([1, 2, 3, -2])                 -&gt; 3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75900E3-7D5F-8AFF-E1C8-0A875E22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/>
              <a:t>min()</a:t>
            </a:r>
            <a:r>
              <a:rPr lang="en-US" sz="1400" dirty="0"/>
              <a:t> which takes an array as an argument and returns the greatest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min([0, 3,  5, 8]) 	-&gt;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min([-2, 0, -7, 10, -5]) 	-&gt; -7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min([1, 2, 3, 15])                 -&gt; 1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75900E3-7D5F-8AFF-E1C8-0A875E22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487" y="0"/>
            <a:ext cx="6474392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commonElements</a:t>
            </a:r>
            <a:r>
              <a:rPr lang="en-US" sz="1400" b="1" dirty="0"/>
              <a:t>()</a:t>
            </a:r>
            <a:r>
              <a:rPr lang="en-US" sz="1400" dirty="0"/>
              <a:t> which takes 2 arrays as arguments and returns the all the matching elements from the both arrays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buNone/>
            </a:pPr>
            <a:r>
              <a:rPr lang="en-US" sz="1400" dirty="0" err="1"/>
              <a:t>commonElements</a:t>
            </a:r>
            <a:r>
              <a:rPr lang="en-US" sz="1400" dirty="0"/>
              <a:t>([ 10, 20, 30, 50, 70 ], [ 20, 50, 70 ]) 	-&gt; [ 20, 50, 70 ] </a:t>
            </a:r>
          </a:p>
          <a:p>
            <a:pPr marL="0" indent="0">
              <a:buNone/>
            </a:pPr>
            <a:r>
              <a:rPr lang="en-US" sz="1400" dirty="0" err="1"/>
              <a:t>commonElements</a:t>
            </a:r>
            <a:r>
              <a:rPr lang="en-US" sz="1400" dirty="0"/>
              <a:t>([ 30, 50, 70 ], [ 20, 100, 300 ]) 		-&gt; [ ] </a:t>
            </a:r>
          </a:p>
          <a:p>
            <a:pPr marL="0" indent="0">
              <a:buNone/>
            </a:pPr>
            <a:r>
              <a:rPr lang="en-US" sz="1400" dirty="0" err="1"/>
              <a:t>commonElements</a:t>
            </a:r>
            <a:r>
              <a:rPr lang="en-US" sz="1400" dirty="0"/>
              <a:t>([ "30", "</a:t>
            </a:r>
            <a:r>
              <a:rPr lang="en-US" sz="1400" dirty="0" err="1"/>
              <a:t>abc</a:t>
            </a:r>
            <a:r>
              <a:rPr lang="en-US" sz="1400" dirty="0"/>
              <a:t>", "hi" ], [ 30, "Hi", "</a:t>
            </a:r>
            <a:r>
              <a:rPr lang="en-US" sz="1400" dirty="0" err="1"/>
              <a:t>abc</a:t>
            </a:r>
            <a:r>
              <a:rPr lang="en-US" sz="1400" dirty="0"/>
              <a:t>" ]) 	-&gt; ["</a:t>
            </a:r>
            <a:r>
              <a:rPr lang="en-US" sz="1400" dirty="0" err="1"/>
              <a:t>abc</a:t>
            </a:r>
            <a:r>
              <a:rPr lang="en-US" sz="1400" dirty="0"/>
              <a:t>" ]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A1FB216-F5E5-7904-468A-12E05634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6553</TotalTime>
  <Words>766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JavaScript Class_Practice06</vt:lpstr>
      <vt:lpstr>Task-1</vt:lpstr>
      <vt:lpstr>Task-2</vt:lpstr>
      <vt:lpstr>Task-3</vt:lpstr>
      <vt:lpstr>Task-4</vt:lpstr>
      <vt:lpstr>Task-5</vt:lpstr>
      <vt:lpstr>Task-6</vt:lpstr>
      <vt:lpstr>Task-7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akın kaya</dc:creator>
  <cp:lastModifiedBy>akın kaya</cp:lastModifiedBy>
  <cp:revision>37</cp:revision>
  <dcterms:created xsi:type="dcterms:W3CDTF">2021-03-08T20:00:46Z</dcterms:created>
  <dcterms:modified xsi:type="dcterms:W3CDTF">2024-02-13T22:58:26Z</dcterms:modified>
</cp:coreProperties>
</file>