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jp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93/ereh/hey001" TargetMode="External" /><Relationship Id="rId3" Type="http://schemas.openxmlformats.org/officeDocument/2006/relationships/hyperlink" Target="https://doi.org/10.1111/ehr.12967" TargetMode="External" /><Relationship Id="rId4" Type="http://schemas.openxmlformats.org/officeDocument/2006/relationships/hyperlink" Target="https://doi.org/10.1016/j.postcomstud.2013.03.002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3.jpg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ASV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Marten Walk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Jun 13,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2024-06-12_15-11-39-8197919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71700" y="1193800"/>
            <a:ext cx="4787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Regional TFP Growth Rates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Gründe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softer budget-constraints (Süden)</a:t>
            </a:r>
          </a:p>
          <a:p>
            <a:pPr lvl="0"/>
            <a:r>
              <a:rPr/>
              <a:t>stärkere Integration in den Welthandel (Norden)</a:t>
            </a:r>
          </a:p>
          <a:p>
            <a:pPr lvl="0"/>
            <a:r>
              <a:rPr/>
              <a:t>institutionelle Kapazitäten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Ölschock</a:t>
            </a:r>
          </a:p>
        </p:txBody>
      </p:sp>
      <p:pic>
        <p:nvPicPr>
          <p:cNvPr descr="../images/2024-06-12_16-59-5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03400" y="1193800"/>
            <a:ext cx="5549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Foreign trade of Yugoslavia, million USD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Aus (Yarashevich and Karneyeva 2013)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Kritik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Mercatus-Funding</a:t>
            </a:r>
          </a:p>
          <a:p>
            <a:pPr lvl="0"/>
            <a:r>
              <a:rPr/>
              <a:t>Öl-Schock in kapitalistischer Peripherie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Bibliographie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Kukić, Leonard. 2018. “Socialist Growth Revisited: Insights from Yugoslavia.” </a:t>
            </a:r>
            <a:r>
              <a:rPr i="1"/>
              <a:t>European Review of Economic History</a:t>
            </a:r>
            <a:r>
              <a:rPr/>
              <a:t> 22 (4): 403–29. </a:t>
            </a:r>
            <a:r>
              <a:rPr>
                <a:hlinkClick r:id="rId2"/>
              </a:rPr>
              <a:t>https://doi.org/10.1093/ereh/hey001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———. 2020. “Origins of Regional Divergence: Economic Growth in Socialist Yugoslavia .” </a:t>
            </a:r>
            <a:r>
              <a:rPr i="1"/>
              <a:t>The Economic History Review</a:t>
            </a:r>
            <a:r>
              <a:rPr/>
              <a:t> 73 (4): 1097–127. </a:t>
            </a:r>
            <a:r>
              <a:rPr>
                <a:hlinkClick r:id="rId3"/>
              </a:rPr>
              <a:t>https://doi.org/10.1111/ehr.12967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Yarashevich, Viachaslau, and Yuliya Karneyeva. 2013. “Economic Reasons for the Break-up of Yugoslavia.” </a:t>
            </a:r>
            <a:r>
              <a:rPr i="1"/>
              <a:t>Communist and Post-Communist Studies</a:t>
            </a:r>
            <a:r>
              <a:rPr/>
              <a:t> 46 (2): 263–73. </a:t>
            </a:r>
            <a:r>
              <a:rPr>
                <a:hlinkClick r:id="rId4"/>
              </a:rPr>
              <a:t>https://doi.org/10.1016/j.postcomstud.2013.03.002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Empirie zur Arbeiterselbstverwaltung</a:t>
            </a:r>
          </a:p>
        </p:txBody>
      </p:sp>
      <p:pic>
        <p:nvPicPr>
          <p:cNvPr descr="../images/e4abf151e1e3193b92245e7b6587ea58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62200" y="1193800"/>
            <a:ext cx="4419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e4abf151e1e3193b92245e7b6587ea58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von Marten Walk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Allgemein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(Kukić 2018)</a:t>
            </a:r>
          </a:p>
          <a:p>
            <a:pPr lvl="0" indent="0" marL="0">
              <a:buNone/>
            </a:pPr>
            <a:br/>
          </a:p>
        </p:txBody>
      </p:sp>
      <p:pic>
        <p:nvPicPr>
          <p:cNvPr descr="../images/2024-04-30_18-36-53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46200" y="1625600"/>
            <a:ext cx="22733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(Kukić 2020)</a:t>
            </a:r>
          </a:p>
          <a:p>
            <a:pPr lvl="0" indent="0" marL="0">
              <a:buNone/>
            </a:pPr>
            <a:br/>
          </a:p>
        </p:txBody>
      </p:sp>
      <p:pic>
        <p:nvPicPr>
          <p:cNvPr descr="../images/2024-04-30_18-36-49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626100" y="1625600"/>
            <a:ext cx="20447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Visiting Professor</a:t>
            </a:r>
          </a:p>
          <a:p>
            <a:pPr lvl="0"/>
            <a:r>
              <a:rPr/>
              <a:t>Universität Carlos III Madrid</a:t>
            </a:r>
          </a:p>
          <a:p>
            <a:pPr lvl="0"/>
            <a:r>
              <a:rPr/>
              <a:t>LSE Economic History (MA, PhD)</a:t>
            </a:r>
          </a:p>
        </p:txBody>
      </p:sp>
      <p:pic>
        <p:nvPicPr>
          <p:cNvPr descr="../images/2024-04-30_18-50-3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10200" y="1193800"/>
            <a:ext cx="2514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Leonard Kukic (eigene Website)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Wirtschaftsgeschichte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Zeitraum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wirt. Entscheidungen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1948-51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Schockindustrialisierung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Zentralregierung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1948-65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eigenes Zentralmodell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Zentralregierung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1965-74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Marktsozialismus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Arbeiterräte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1974-91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Backlash + Niedergang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Firmenabteilungen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Solow-Modell</a:t>
            </a:r>
          </a:p>
          <a:p>
            <a:pPr lvl="0"/>
            <a:r>
              <a:rPr/>
              <a:t>exogenes long-run Wachstumsmodell</a:t>
            </a:r>
          </a:p>
          <a:p>
            <a:pPr lvl="0"/>
            <a:r>
              <a:rPr/>
              <a:t>basierend auf erweiterter Cobb-Douglas Produktionsfunktion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TFP = Total Factor Productivity</a:t>
            </a:r>
          </a:p>
          <a:p>
            <a:pPr lvl="0"/>
            <a:r>
              <a:rPr i="1"/>
              <a:t>“measure of our ignorance”</a:t>
            </a:r>
          </a:p>
          <a:p>
            <a:pPr lvl="0"/>
            <a:r>
              <a:rPr/>
              <a:t>Maß für Effizienz in Kombination von Faktoren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Socialist Growth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neoklassisches Wachstumsmodell</a:t>
            </a:r>
          </a:p>
          <a:p>
            <a:pPr lvl="0"/>
            <a:r>
              <a:rPr/>
              <a:t>Anteile der Produktionsfaktoren an Wachstum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Wedge</a:t>
            </a:r>
          </a:p>
          <a:p>
            <a:pPr lvl="0" indent="0" marL="0">
              <a:buNone/>
            </a:pPr>
            <a:r>
              <a:rPr/>
              <a:t>Anreizstruktur für den Produktionsfaktor = Verzerrung / Abweichung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TFP = steigende Bedeutung für Wachstum</a:t>
            </a:r>
          </a:p>
          <a:p>
            <a:pPr lvl="0"/>
            <a:r>
              <a:rPr/>
              <a:t>Labor-Wedge = retardierende Rolle bei Wachstum ab 1965</a:t>
            </a:r>
          </a:p>
          <a:p>
            <a:pPr lvl="0"/>
            <a:r>
              <a:rPr/>
              <a:t>ineffizente Anreize für Arbeit</a:t>
            </a:r>
          </a:p>
        </p:txBody>
      </p:sp>
      <p:pic>
        <p:nvPicPr>
          <p:cNvPr descr="../images/2024-05-02_11-54-2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05400" y="1193800"/>
            <a:ext cx="3124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Labor Wedge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Regional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Sind die ärmeren und reicheren Regionen Jugoslawiens konvergiert?</a:t>
            </a:r>
          </a:p>
          <a:p>
            <a:pPr lvl="0" indent="0" marL="0">
              <a:buNone/>
            </a:pPr>
            <a:r>
              <a:rPr/>
              <a:t>Model: Standard Growth Accounting Model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Convergence</a:t>
            </a:r>
          </a:p>
          <a:p>
            <a:pPr lvl="0"/>
            <a:r>
              <a:rPr/>
              <a:t>arme Länder = höheres Wachstum (</a:t>
            </a:r>
            <a:r>
              <a:rPr i="1"/>
              <a:t>Catch-Up</a:t>
            </a:r>
            <a:r>
              <a:rPr/>
              <a:t>)</a:t>
            </a:r>
          </a:p>
          <a:p>
            <a:pPr lvl="0"/>
            <a:r>
              <a:rPr/>
              <a:t>Angleichung der Einkommensniveaus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ASV</dc:title>
  <dc:creator>Marten Walk</dc:creator>
  <cp:keywords/>
  <dcterms:created xsi:type="dcterms:W3CDTF">2024-06-12T15:44:25Z</dcterms:created>
  <dcterms:modified xsi:type="dcterms:W3CDTF">2024-06-12T15:44:25Z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Sozialismus.bib</vt:lpwstr>
  </property>
  <property fmtid="{D5CDD505-2E9C-101B-9397-08002B2CF9AE}" pid="5" name="by-author">
    <vt:lpwstr/>
  </property>
  <property fmtid="{D5CDD505-2E9C-101B-9397-08002B2CF9AE}" pid="6" name="date">
    <vt:lpwstr>Jun 13, 2024</vt:lpwstr>
  </property>
  <property fmtid="{D5CDD505-2E9C-101B-9397-08002B2CF9AE}" pid="7" name="date-format">
    <vt:lpwstr>medium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toc-title">
    <vt:lpwstr>Table of contents</vt:lpwstr>
  </property>
</Properties>
</file>