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>
        <p:scale>
          <a:sx n="59" d="100"/>
          <a:sy n="59" d="100"/>
        </p:scale>
        <p:origin x="206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EE2C-BE22-025A-BA1C-B6D276F31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8FA0D-64AE-DAD2-035E-1B90ED438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22C8-AA2E-BB6F-F479-D1F1F467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71BC-772A-A150-243B-6880E427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7A85-31F8-5BA0-058C-1C597F0F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50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21A9-BC30-E974-8AB6-84C500B6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63CD8-5C07-C4E0-37E3-808BD36DE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1C418-953F-161D-D201-072CA4A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9BE5-CD8F-73F3-28CF-B33FAAE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8DFB-A033-598B-732C-25D7CA4F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34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6FB2A-8605-57F8-D53D-D6A3010F0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F4E6-5CDB-6293-7F8F-9D6AEAD4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9CC5-71B1-F5B1-B172-E604C9BA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8F78-8BCE-C261-E70C-64EDB80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1DA7-D4EB-3FBA-44E3-17B97433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976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7C21-7D78-D82F-2A21-B9B7C4E0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3E89-A0BC-150B-5176-D21572EE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B9CB-4E49-D4B0-D998-D6A3467E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206C-4A88-8BC7-C0BA-93B36765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2764B-A5C3-0377-B073-67722C04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13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F814-B662-96DA-0AE7-7A9DB877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E1D03-C6AF-8F36-A988-E99C7043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560E-AC29-08AF-5039-4043FCD4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4496F-B810-EC68-B235-8D2DE829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908A-BAAE-6329-7A37-6C77FF9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10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42BD-C579-BD13-AF41-7C55A8E6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315F-8716-8C21-DAF3-C1A519617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5A5A-8E27-E9F6-CADF-FFE49D35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811AE-AEF6-D13E-DAD5-DE31740A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D2113-CBC9-17E0-0B2A-B9078CED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88295-068E-2BF1-23DC-1DECAF0F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971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6F5F-C64D-62DF-F74D-43627257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3BE6E-0F3A-9767-F614-3CE31E19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BFA44-DC7B-F913-6334-7B970F7D8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9F1F7-ABFC-7123-C761-766BB53DB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038AA-0977-6737-A033-701378BC9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92B70-066A-BE87-CDC3-A819941E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54581-7CAB-A5DC-8FD8-472B9E07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53B83-3B92-1376-EEE9-E4B75BD7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15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3BCE-E5CD-CEC7-E0E6-C2B49E1F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E1F09-78F3-F4DF-0159-30B46183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7628E-19ED-5180-73E8-39387997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AB77-BA15-E5A8-6C8D-085B60CD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767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1E833-0B23-0632-8C5A-B7BAC095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1ED77-A3AF-FAD3-D460-2D81B080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A87E-86D2-B547-677C-29E41120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44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1B6B-EE2B-AD28-98C7-6EBEF025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477E-F73C-B9FC-2E2F-74FAED38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0821-E7FC-ABE1-1E99-1F50D5EC6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6D362-B0D5-E3AE-6B45-E57C0D8D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0E719-E370-9921-5A5F-77E02F4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BAF1-1482-FD95-69A9-1F062D22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803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8C98-5A9B-F33B-1E6A-1E3E611D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8F858-7A41-821F-0048-2F62C6E8D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97D7-6A8D-7997-3042-4CD17744D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AC7C-1949-2FDF-2E39-1E47EF6D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766DD-A468-BD45-1E68-573C463F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C944-8006-88A1-1E69-43E85B44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814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47EE-73D9-B25B-2275-442B4DB9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C0DF-E65A-E8A0-D43E-08C7B253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992B-5B97-C4B1-9258-77D1CF322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6DF2E-A32B-334B-A7B1-D183757CDBA6}" type="datetimeFigureOut">
              <a:rPr lang="en-DE" smtClean="0"/>
              <a:t>02.07.25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FAF2-9A9D-3982-FF4B-30E3DBC34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41C3-7D6D-0F8B-3018-EA984031A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4FB96-73F1-6749-ADB7-1EC022DE85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00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DE/TXT/HTML/?uri=OJ:L_202401348#cpt_III.sct_I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luechtlingsrat-bw.de/aktuelles/pro-asyl-abstimmung-im-eu-parlament-zu-gea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E61-70B6-BD5E-D2F6-3D4706DDB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Asylgrenzverfahren</a:t>
            </a:r>
          </a:p>
        </p:txBody>
      </p:sp>
    </p:spTree>
    <p:extLst>
      <p:ext uri="{BB962C8B-B14F-4D97-AF65-F5344CB8AC3E}">
        <p14:creationId xmlns:p14="http://schemas.microsoft.com/office/powerpoint/2010/main" val="281666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58E-EDD1-E732-779E-4DAB9BD9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Ablauf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5D425-B36C-8393-6AC7-7F844199CAB6}"/>
              </a:ext>
            </a:extLst>
          </p:cNvPr>
          <p:cNvSpPr/>
          <p:nvPr/>
        </p:nvSpPr>
        <p:spPr>
          <a:xfrm>
            <a:off x="1654120" y="2820112"/>
            <a:ext cx="3166533" cy="1405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Screening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67C67-AB9A-7DC1-33EB-4D6D2074FD0B}"/>
              </a:ext>
            </a:extLst>
          </p:cNvPr>
          <p:cNvSpPr/>
          <p:nvPr/>
        </p:nvSpPr>
        <p:spPr>
          <a:xfrm>
            <a:off x="6096001" y="998888"/>
            <a:ext cx="2486526" cy="1405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Asylgrenzverfahren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A8ECD-43E9-20C6-79B7-DA73A59D2506}"/>
              </a:ext>
            </a:extLst>
          </p:cNvPr>
          <p:cNvSpPr/>
          <p:nvPr/>
        </p:nvSpPr>
        <p:spPr>
          <a:xfrm>
            <a:off x="6096000" y="2809179"/>
            <a:ext cx="2486527" cy="1405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Rückführungsverfahren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CF959-1104-7122-F513-F5367E5DA87B}"/>
              </a:ext>
            </a:extLst>
          </p:cNvPr>
          <p:cNvSpPr/>
          <p:nvPr/>
        </p:nvSpPr>
        <p:spPr>
          <a:xfrm>
            <a:off x="6096000" y="4595650"/>
            <a:ext cx="2486527" cy="1405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DE" dirty="0"/>
              <a:t>eguläres Asylverfharen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160036-2EFB-E3CA-CB85-00EFFB98DC8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820653" y="1881190"/>
            <a:ext cx="1275347" cy="164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840DC5-4D6F-1979-B3FA-817D0FE73D7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820653" y="3511913"/>
            <a:ext cx="1275347" cy="1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504F3-5312-E24D-BD6A-58E3349CEC2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0653" y="3522846"/>
            <a:ext cx="1275347" cy="177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B83031-A6D7-2836-3756-52C3AB8E6281}"/>
              </a:ext>
            </a:extLst>
          </p:cNvPr>
          <p:cNvSpPr txBox="1"/>
          <p:nvPr/>
        </p:nvSpPr>
        <p:spPr>
          <a:xfrm>
            <a:off x="1654120" y="4410615"/>
            <a:ext cx="316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Gesundheitschecks</a:t>
            </a:r>
          </a:p>
          <a:p>
            <a:pPr marL="285750" indent="-285750">
              <a:buFontTx/>
              <a:buChar char="-"/>
            </a:pPr>
            <a:r>
              <a:rPr lang="en-DE" dirty="0"/>
              <a:t>Identitätsfeststellung</a:t>
            </a:r>
          </a:p>
          <a:p>
            <a:pPr marL="285750" indent="-285750">
              <a:buFontTx/>
              <a:buChar char="-"/>
            </a:pPr>
            <a:r>
              <a:rPr lang="en-DE" dirty="0"/>
              <a:t>Sicherheitsüberprüfung</a:t>
            </a:r>
          </a:p>
          <a:p>
            <a:pPr marL="285750" indent="-285750">
              <a:buFontTx/>
              <a:buChar char="-"/>
            </a:pPr>
            <a:endParaRPr lang="en-DE" dirty="0"/>
          </a:p>
          <a:p>
            <a:r>
              <a:rPr lang="en-GB" dirty="0"/>
              <a:t>M</a:t>
            </a:r>
            <a:r>
              <a:rPr lang="en-DE" dirty="0"/>
              <a:t>aximal 7 Tage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6461A7-0C67-606B-2A20-117AFB21A41C}"/>
              </a:ext>
            </a:extLst>
          </p:cNvPr>
          <p:cNvSpPr txBox="1"/>
          <p:nvPr/>
        </p:nvSpPr>
        <p:spPr>
          <a:xfrm>
            <a:off x="8823157" y="998888"/>
            <a:ext cx="3160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Voraussetzungen</a:t>
            </a:r>
          </a:p>
          <a:p>
            <a:r>
              <a:rPr lang="en-DE" dirty="0"/>
              <a:t>(Asylrechtsverfahrens VO)</a:t>
            </a:r>
          </a:p>
          <a:p>
            <a:pPr marL="285750" indent="-285750">
              <a:buFontTx/>
              <a:buChar char="-"/>
            </a:pPr>
            <a:r>
              <a:rPr lang="en-DE" dirty="0"/>
              <a:t>Gefahr öffentliche Ordnung</a:t>
            </a:r>
          </a:p>
          <a:p>
            <a:pPr marL="285750" indent="-285750">
              <a:buFontTx/>
              <a:buChar char="-"/>
            </a:pPr>
            <a:r>
              <a:rPr lang="en-DE" dirty="0"/>
              <a:t>Identität getäuscht</a:t>
            </a:r>
          </a:p>
          <a:p>
            <a:pPr marL="285750" indent="-285750">
              <a:buFontTx/>
              <a:buChar char="-"/>
            </a:pPr>
            <a:r>
              <a:rPr lang="en-GB" dirty="0"/>
              <a:t>A</a:t>
            </a:r>
            <a:r>
              <a:rPr lang="en-DE" dirty="0"/>
              <a:t>us Staat mit unter 20% Anerkennunsquote</a:t>
            </a:r>
          </a:p>
          <a:p>
            <a:pPr marL="285750" indent="-285750">
              <a:buFontTx/>
              <a:buChar char="-"/>
            </a:pPr>
            <a:endParaRPr lang="en-DE" dirty="0"/>
          </a:p>
          <a:p>
            <a:r>
              <a:rPr lang="en-GB" dirty="0"/>
              <a:t>I</a:t>
            </a:r>
            <a:r>
              <a:rPr lang="en-DE" dirty="0"/>
              <a:t>n Hand von Mitgliedstaaten</a:t>
            </a:r>
          </a:p>
          <a:p>
            <a:r>
              <a:rPr lang="en-DE" dirty="0"/>
              <a:t>-    Einreise aus ”sicherem Herkunftstaat”</a:t>
            </a:r>
          </a:p>
        </p:txBody>
      </p:sp>
    </p:spTree>
    <p:extLst>
      <p:ext uri="{BB962C8B-B14F-4D97-AF65-F5344CB8AC3E}">
        <p14:creationId xmlns:p14="http://schemas.microsoft.com/office/powerpoint/2010/main" val="51275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CE52-87B8-F1F9-AB6D-07AC5BBB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m Asylgrenzverfahren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EA45-098E-59FC-6029-6E84C104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DE" sz="2400" b="1" dirty="0"/>
              <a:t>Rechtlich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DE" sz="24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DE" sz="2400" dirty="0"/>
              <a:t>Fiktion der Nichteinreise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/>
              <a:t>F</a:t>
            </a:r>
            <a:r>
              <a:rPr lang="en-DE" sz="2400" dirty="0"/>
              <a:t>ormelle Prüfung des Asylgrundes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DE" sz="2400" dirty="0"/>
              <a:t>Möglichkeit zur Ausreise in Drittstaat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/>
              <a:t>R</a:t>
            </a:r>
            <a:r>
              <a:rPr lang="en-DE" sz="2400" dirty="0"/>
              <a:t>echtliche Beratung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DE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hlinkClick r:id="rId2"/>
              </a:rPr>
              <a:t>N</a:t>
            </a:r>
            <a:r>
              <a:rPr lang="en-DE" sz="2400" dirty="0">
                <a:hlinkClick r:id="rId2"/>
              </a:rPr>
              <a:t>ach Asylverfahrensverordnung Kapitel III, Abschnitt IV ”Besondere Verfahren”</a:t>
            </a:r>
            <a:endParaRPr lang="en-D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3924D-46BB-4CEE-EE1F-705AD790AD30}"/>
              </a:ext>
            </a:extLst>
          </p:cNvPr>
          <p:cNvSpPr txBox="1"/>
          <p:nvPr/>
        </p:nvSpPr>
        <p:spPr>
          <a:xfrm>
            <a:off x="6259286" y="1690688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/>
              <a:t>De Facto</a:t>
            </a:r>
          </a:p>
          <a:p>
            <a:endParaRPr lang="en-DE" sz="2400" b="1" dirty="0"/>
          </a:p>
          <a:p>
            <a:pPr marL="342900" indent="-342900">
              <a:buFontTx/>
              <a:buChar char="-"/>
            </a:pPr>
            <a:r>
              <a:rPr lang="en-DE" sz="2400" dirty="0"/>
              <a:t>Inhaftierung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S</a:t>
            </a:r>
            <a:r>
              <a:rPr lang="en-DE" sz="2400" dirty="0"/>
              <a:t>chwieriger Zugang zu Rechtsschutz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N</a:t>
            </a:r>
            <a:r>
              <a:rPr lang="en-DE" sz="2400" dirty="0"/>
              <a:t>iedrigere Anerkennungsquoten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B</a:t>
            </a:r>
            <a:r>
              <a:rPr lang="en-DE" sz="2400" dirty="0"/>
              <a:t>ei Ankunft aus “sicherem Drittstaat” = keine inhaltiche Prüfung</a:t>
            </a:r>
          </a:p>
          <a:p>
            <a:endParaRPr lang="en-DE" sz="2400" dirty="0"/>
          </a:p>
          <a:p>
            <a:pPr marL="342900" indent="-342900">
              <a:buFontTx/>
              <a:buChar char="-"/>
            </a:pP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4943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A2-8509-BD56-9128-0120657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Beispiel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BF7E-F091-C3EC-603D-CAB3E195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</a:t>
            </a:r>
            <a:r>
              <a:rPr lang="en-DE" dirty="0"/>
              <a:t>us </a:t>
            </a:r>
            <a:r>
              <a:rPr lang="en-GB" dirty="0">
                <a:hlinkClick r:id="rId2"/>
              </a:rPr>
              <a:t>Pro Asyl Stellungnahme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645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106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Asylgrenzverfahren</vt:lpstr>
      <vt:lpstr>Ablauf</vt:lpstr>
      <vt:lpstr>Im Asylgrenzverfahren</vt:lpstr>
      <vt:lpstr>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Walk Marten David</dc:creator>
  <cp:lastModifiedBy>Walk Marten David</cp:lastModifiedBy>
  <cp:revision>2</cp:revision>
  <dcterms:created xsi:type="dcterms:W3CDTF">2025-07-02T11:17:27Z</dcterms:created>
  <dcterms:modified xsi:type="dcterms:W3CDTF">2025-07-02T11:41:08Z</dcterms:modified>
</cp:coreProperties>
</file>