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0C35-9824-4EC8-AE5D-C2CD635F76E5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A3B0-E293-44F8-801A-FC2E246E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A3B0-E293-44F8-801A-FC2E246ED2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4EC5B-68F4-49C7-95A4-C3EB74C5E246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A2-0AD6-4033-B6A5-130FE50F7BA5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7A88-3AB3-4B6C-A65F-C12F3D5D7B90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2E9-4796-41A1-8CA2-7643D6FD62AF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8E55-12FE-4E81-B34F-D4AF7FD8975A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0A9D-4CF3-4D66-BB26-B80ECE99C87A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0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F2ED-3D55-474C-991E-04D5F598E3A5}" type="datetime1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197-5047-432F-8F6D-D098398E0206}" type="datetime1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8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50E7-41B1-49E8-ABC7-A9CF91961C40}" type="datetime1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3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6BD4-3540-4DC1-BE36-50501AFE3ED5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9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23BD-2AD6-4ABE-9803-C547E4D54DA8}" type="datetime1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E86C-16B6-472A-B86C-4FB12EDB1AA8}" type="datetime1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1A26-5F29-4037-9FB8-7AD811BE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Management Mechanisms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Device </a:t>
            </a:r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device controller</a:t>
            </a:r>
            <a:r>
              <a:rPr lang="en-US" dirty="0"/>
              <a:t> is a part of a computer system that makes sense of the signals going to, and coming from the </a:t>
            </a:r>
            <a:r>
              <a:rPr lang="en-US" dirty="0" smtClean="0"/>
              <a:t>CPU.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 Any device connected to the computer is connected by a plug and socket, and the socket is connected to a </a:t>
            </a:r>
            <a:r>
              <a:rPr lang="en-US" b="1" dirty="0"/>
              <a:t>device controller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Device controller plays a Important role in operations of particular Device.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7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Services </a:t>
            </a:r>
            <a:r>
              <a:rPr lang="en-US" dirty="0" smtClean="0"/>
              <a:t>console (services.msc) lets you </a:t>
            </a:r>
            <a:r>
              <a:rPr lang="en-US" dirty="0"/>
              <a:t>disable or enable </a:t>
            </a:r>
            <a:r>
              <a:rPr lang="en-US" dirty="0" smtClean="0"/>
              <a:t>Windows services.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These are system-level programs that typically start when Windows boots </a:t>
            </a:r>
            <a:r>
              <a:rPr lang="en-US" dirty="0" smtClean="0"/>
              <a:t>up.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Services</a:t>
            </a:r>
            <a:r>
              <a:rPr lang="en-US" dirty="0"/>
              <a:t> run even when no user is logged in to Windows.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of Service.msc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Start services</a:t>
            </a:r>
          </a:p>
          <a:p>
            <a:r>
              <a:rPr lang="en-US" dirty="0" smtClean="0"/>
              <a:t>Stop </a:t>
            </a:r>
          </a:p>
          <a:p>
            <a:r>
              <a:rPr lang="en-US" dirty="0" smtClean="0"/>
              <a:t>Disable</a:t>
            </a:r>
          </a:p>
          <a:p>
            <a:r>
              <a:rPr lang="en-US" dirty="0" smtClean="0"/>
              <a:t>Displays all the process that are in Execution</a:t>
            </a:r>
          </a:p>
          <a:p>
            <a:r>
              <a:rPr lang="en-US" dirty="0" smtClean="0"/>
              <a:t>We can set startup type for processes.</a:t>
            </a:r>
          </a:p>
          <a:p>
            <a:r>
              <a:rPr lang="en-US" dirty="0" smtClean="0"/>
              <a:t>Refresh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Windows Services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Active </a:t>
            </a:r>
            <a:r>
              <a:rPr lang="en-US" dirty="0"/>
              <a:t>Directory </a:t>
            </a:r>
            <a:r>
              <a:rPr lang="en-US" dirty="0" smtClean="0"/>
              <a:t>Service</a:t>
            </a:r>
          </a:p>
          <a:p>
            <a:r>
              <a:rPr lang="en-US" dirty="0"/>
              <a:t>DNS Client </a:t>
            </a:r>
            <a:r>
              <a:rPr lang="en-US" dirty="0" smtClean="0"/>
              <a:t>Service</a:t>
            </a:r>
          </a:p>
          <a:p>
            <a:r>
              <a:rPr lang="en-US" dirty="0"/>
              <a:t>Computer Browser </a:t>
            </a:r>
            <a:r>
              <a:rPr lang="en-US" dirty="0" smtClean="0"/>
              <a:t>Service</a:t>
            </a:r>
          </a:p>
          <a:p>
            <a:r>
              <a:rPr lang="en-US" dirty="0"/>
              <a:t>Internet Connection Sharing (ICS) </a:t>
            </a:r>
            <a:r>
              <a:rPr lang="en-US" dirty="0" smtClean="0"/>
              <a:t>Service</a:t>
            </a:r>
          </a:p>
          <a:p>
            <a:r>
              <a:rPr lang="en-US" dirty="0"/>
              <a:t>Routing and Remote Access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5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registry</a:t>
            </a:r>
            <a:r>
              <a:rPr lang="en-US" dirty="0"/>
              <a:t> is a hierarchical database that stores low-level settings for the Microsoft Windows operating system and for applications that opt to use </a:t>
            </a:r>
            <a:r>
              <a:rPr lang="en-US" dirty="0" smtClean="0"/>
              <a:t>the </a:t>
            </a:r>
            <a:r>
              <a:rPr lang="en-US" b="1" dirty="0" smtClean="0"/>
              <a:t>registry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kernel, device drivers, services, Security Accounts Manager (SAM), and user interface can all use the </a:t>
            </a:r>
            <a:r>
              <a:rPr lang="en-US" b="1" dirty="0"/>
              <a:t>registry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9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Registry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Windows Registry</a:t>
            </a:r>
            <a:r>
              <a:rPr lang="en-US" dirty="0"/>
              <a:t> serves as an archive for collecting and storing the configuration settings of </a:t>
            </a:r>
            <a:r>
              <a:rPr lang="en-US" b="1" dirty="0"/>
              <a:t>Windows</a:t>
            </a:r>
            <a:r>
              <a:rPr lang="en-US" dirty="0"/>
              <a:t> components, installed hardware/software/application and </a:t>
            </a:r>
            <a:r>
              <a:rPr lang="en-US" dirty="0" smtClean="0"/>
              <a:t>more.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/>
              <a:t>registry</a:t>
            </a:r>
            <a:r>
              <a:rPr lang="en-US" dirty="0"/>
              <a:t> is a hierarchical database that contains data that is critical for the operation of </a:t>
            </a:r>
            <a:r>
              <a:rPr lang="en-US" b="1" dirty="0"/>
              <a:t>Windows</a:t>
            </a:r>
            <a:r>
              <a:rPr lang="en-US" dirty="0"/>
              <a:t> and the applications and services that run on </a:t>
            </a:r>
            <a:r>
              <a:rPr lang="en-US" b="1" dirty="0"/>
              <a:t>Windows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3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( Key &amp; values, Hives)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structured in a tree format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node in the tree is called a </a:t>
            </a:r>
            <a:r>
              <a:rPr lang="en-US" b="1" dirty="0"/>
              <a:t>key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Each</a:t>
            </a:r>
            <a:r>
              <a:rPr lang="en-US" dirty="0"/>
              <a:t> </a:t>
            </a:r>
            <a:r>
              <a:rPr lang="en-US" b="1" dirty="0" smtClean="0"/>
              <a:t>key </a:t>
            </a:r>
            <a:r>
              <a:rPr lang="en-US" dirty="0" smtClean="0"/>
              <a:t>can </a:t>
            </a:r>
            <a:r>
              <a:rPr lang="en-US" dirty="0"/>
              <a:t>contain both </a:t>
            </a:r>
            <a:r>
              <a:rPr lang="en-US" dirty="0" smtClean="0"/>
              <a:t>sub keys </a:t>
            </a:r>
            <a:r>
              <a:rPr lang="en-US" dirty="0"/>
              <a:t>and data entries called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(Demo)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C:\Windows\System32\config\RegBack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54" y="2784564"/>
            <a:ext cx="6191250" cy="30765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Backup and Recovery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Steps to take computer backup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registry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Right click on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export.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the file name as you want.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save.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take computer backup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registry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 </a:t>
            </a:r>
            <a:r>
              <a:rPr lang="en-US" i="1" dirty="0"/>
              <a:t>File</a:t>
            </a:r>
            <a:r>
              <a:rPr lang="en-US" dirty="0"/>
              <a:t>, click the </a:t>
            </a:r>
            <a:r>
              <a:rPr lang="en-US" b="1" dirty="0"/>
              <a:t>Import</a:t>
            </a:r>
            <a:r>
              <a:rPr lang="en-US" dirty="0"/>
              <a:t> option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the </a:t>
            </a:r>
            <a:r>
              <a:rPr lang="en-US" i="1" dirty="0"/>
              <a:t>Import Registry File</a:t>
            </a:r>
            <a:r>
              <a:rPr lang="en-US" dirty="0"/>
              <a:t> screen, browse and select the backup file you want to restore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 </a:t>
            </a:r>
            <a:r>
              <a:rPr lang="en-US" b="1" dirty="0"/>
              <a:t>Open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device driver</a:t>
            </a:r>
            <a:r>
              <a:rPr lang="en-US" dirty="0"/>
              <a:t> is a small piece of software that tells the operating system and other software how to communicate with a piece of </a:t>
            </a:r>
            <a:r>
              <a:rPr lang="en-US" dirty="0" smtClean="0"/>
              <a:t>hardware.</a:t>
            </a:r>
          </a:p>
          <a:p>
            <a:endParaRPr lang="en-US" dirty="0"/>
          </a:p>
          <a:p>
            <a:r>
              <a:rPr lang="en-US" dirty="0"/>
              <a:t>operates or controls a particular type of device that is attached to a computer.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4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Device drivers</a:t>
            </a:r>
            <a:endParaRPr lang="en-US" sz="44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1" b="171"/>
          <a:stretch>
            <a:fillRect/>
          </a:stretch>
        </p:blipFill>
        <p:spPr>
          <a:xfrm>
            <a:off x="5608370" y="995363"/>
            <a:ext cx="6172200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They act as intermediate between operating system and hardware components.</a:t>
            </a:r>
          </a:p>
          <a:p>
            <a:endParaRPr lang="en-US" sz="2400" dirty="0"/>
          </a:p>
          <a:p>
            <a:r>
              <a:rPr lang="en-US" sz="2400" dirty="0" smtClean="0"/>
              <a:t>Drivers are packages provided by manufactures (vender) of hardware.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6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167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Management Mechanisms </vt:lpstr>
      <vt:lpstr>Registry</vt:lpstr>
      <vt:lpstr>Purpose of Registry Key</vt:lpstr>
      <vt:lpstr>Structure ( Key &amp; values, Hives) </vt:lpstr>
      <vt:lpstr>Locations (Demo)</vt:lpstr>
      <vt:lpstr>Backup and Recovery</vt:lpstr>
      <vt:lpstr>Recovery</vt:lpstr>
      <vt:lpstr>Device Management</vt:lpstr>
      <vt:lpstr>Device drivers</vt:lpstr>
      <vt:lpstr>Device controller</vt:lpstr>
      <vt:lpstr>Services</vt:lpstr>
      <vt:lpstr>Functions of Service.msc</vt:lpstr>
      <vt:lpstr>Windows Services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FUNDAMENTALS</dc:title>
  <dc:creator>Administrator</dc:creator>
  <cp:lastModifiedBy>Administrator</cp:lastModifiedBy>
  <cp:revision>26</cp:revision>
  <dcterms:created xsi:type="dcterms:W3CDTF">2018-03-20T03:34:09Z</dcterms:created>
  <dcterms:modified xsi:type="dcterms:W3CDTF">2018-03-22T13:23:58Z</dcterms:modified>
</cp:coreProperties>
</file>