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6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8E06-224B-4FB1-8875-20A8A7D8D64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6D9A-D09B-4C8B-8B7C-D5E12BAF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Swapping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5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228" y="228645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Swapping is the process whereby a page of memory is copied to the preconfigured space on the hard disk, called swap space, to free up that page of memory. </a:t>
            </a:r>
            <a:endParaRPr lang="en-US" sz="2400" dirty="0"/>
          </a:p>
        </p:txBody>
      </p:sp>
      <p:sp>
        <p:nvSpPr>
          <p:cNvPr id="5" name="AutoShape 2" descr="Image result for swapping in linu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1" y="3504289"/>
            <a:ext cx="4537742" cy="3431567"/>
          </a:xfrm>
        </p:spPr>
      </p:pic>
    </p:spTree>
    <p:extLst>
      <p:ext uri="{BB962C8B-B14F-4D97-AF65-F5344CB8AC3E}">
        <p14:creationId xmlns:p14="http://schemas.microsoft.com/office/powerpoint/2010/main" val="37359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Swapping 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Swapping  </dc:title>
  <dc:creator>Administrator</dc:creator>
  <cp:lastModifiedBy>Administrator</cp:lastModifiedBy>
  <cp:revision>1</cp:revision>
  <dcterms:created xsi:type="dcterms:W3CDTF">2018-03-21T11:32:52Z</dcterms:created>
  <dcterms:modified xsi:type="dcterms:W3CDTF">2018-03-21T11:33:12Z</dcterms:modified>
</cp:coreProperties>
</file>