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CB2F-0F51-4929-87E7-03031C39B89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9C28-3077-4832-8EFB-CD0B4B188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CB2F-0F51-4929-87E7-03031C39B89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9C28-3077-4832-8EFB-CD0B4B188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CB2F-0F51-4929-87E7-03031C39B89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9C28-3077-4832-8EFB-CD0B4B188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CB2F-0F51-4929-87E7-03031C39B89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9C28-3077-4832-8EFB-CD0B4B188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CB2F-0F51-4929-87E7-03031C39B89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9C28-3077-4832-8EFB-CD0B4B188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CB2F-0F51-4929-87E7-03031C39B89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9C28-3077-4832-8EFB-CD0B4B188A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CB2F-0F51-4929-87E7-03031C39B89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9C28-3077-4832-8EFB-CD0B4B188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CB2F-0F51-4929-87E7-03031C39B89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9C28-3077-4832-8EFB-CD0B4B188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CB2F-0F51-4929-87E7-03031C39B89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9C28-3077-4832-8EFB-CD0B4B188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CB2F-0F51-4929-87E7-03031C39B89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9A9C28-3077-4832-8EFB-CD0B4B188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CB2F-0F51-4929-87E7-03031C39B89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9C28-3077-4832-8EFB-CD0B4B188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A71CB2F-0F51-4929-87E7-03031C39B89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19A9C28-3077-4832-8EFB-CD0B4B188A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5564439" cy="1731075"/>
          </a:xfrm>
        </p:spPr>
        <p:txBody>
          <a:bodyPr/>
          <a:lstStyle/>
          <a:p>
            <a:r>
              <a:rPr lang="en-US" dirty="0" smtClean="0"/>
              <a:t>Executive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services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The </a:t>
            </a:r>
            <a:r>
              <a:rPr lang="en-US" sz="2000" dirty="0"/>
              <a:t>kernel</a:t>
            </a:r>
            <a:r>
              <a:rPr lang="en-US" sz="2000" b="0" dirty="0"/>
              <a:t> mode in Windows is comprised of the Windows </a:t>
            </a:r>
            <a:r>
              <a:rPr lang="en-US" sz="2000" dirty="0"/>
              <a:t>Executive</a:t>
            </a:r>
            <a:r>
              <a:rPr lang="en-US" sz="2000" b="0" dirty="0"/>
              <a:t>, which includes the </a:t>
            </a:r>
            <a:r>
              <a:rPr lang="en-US" sz="2000" dirty="0"/>
              <a:t>Executive Services</a:t>
            </a:r>
            <a:r>
              <a:rPr lang="en-US" sz="2000" b="0" dirty="0"/>
              <a:t>, the </a:t>
            </a:r>
            <a:r>
              <a:rPr lang="en-US" sz="2000" dirty="0"/>
              <a:t>kernel</a:t>
            </a:r>
            <a:r>
              <a:rPr lang="en-US" sz="2000" b="0" dirty="0"/>
              <a:t>, and the hardware abstraction layer (HAL).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864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4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0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9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9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3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106</TotalTime>
  <Words>5</Words>
  <Application>Microsoft Office PowerPoint</Application>
  <PresentationFormat>On-screen Show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Executive Services</vt:lpstr>
      <vt:lpstr>Executive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N, Nandini</dc:creator>
  <cp:lastModifiedBy>Kagithapu Lokanadha, Sai Krishna</cp:lastModifiedBy>
  <cp:revision>7</cp:revision>
  <dcterms:created xsi:type="dcterms:W3CDTF">2018-03-14T11:13:46Z</dcterms:created>
  <dcterms:modified xsi:type="dcterms:W3CDTF">2018-03-14T13:05:58Z</dcterms:modified>
</cp:coreProperties>
</file>