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63" autoAdjust="0"/>
  </p:normalViewPr>
  <p:slideViewPr>
    <p:cSldViewPr>
      <p:cViewPr>
        <p:scale>
          <a:sx n="70" d="100"/>
          <a:sy n="70" d="100"/>
        </p:scale>
        <p:origin x="-1212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15C1-F372-40E1-BBDA-06FD55B6596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7D9B-1EF4-4C2B-98DE-037002F8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5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15C1-F372-40E1-BBDA-06FD55B6596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7D9B-1EF4-4C2B-98DE-037002F8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15C1-F372-40E1-BBDA-06FD55B6596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7D9B-1EF4-4C2B-98DE-037002F8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4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15C1-F372-40E1-BBDA-06FD55B6596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7D9B-1EF4-4C2B-98DE-037002F8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15C1-F372-40E1-BBDA-06FD55B6596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7D9B-1EF4-4C2B-98DE-037002F8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7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15C1-F372-40E1-BBDA-06FD55B6596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7D9B-1EF4-4C2B-98DE-037002F8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5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15C1-F372-40E1-BBDA-06FD55B6596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7D9B-1EF4-4C2B-98DE-037002F8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7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15C1-F372-40E1-BBDA-06FD55B6596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7D9B-1EF4-4C2B-98DE-037002F8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9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15C1-F372-40E1-BBDA-06FD55B6596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7D9B-1EF4-4C2B-98DE-037002F8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15C1-F372-40E1-BBDA-06FD55B6596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7D9B-1EF4-4C2B-98DE-037002F8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8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15C1-F372-40E1-BBDA-06FD55B6596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27D9B-1EF4-4C2B-98DE-037002F8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F15C1-F372-40E1-BBDA-06FD55B6596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27D9B-1EF4-4C2B-98DE-037002F8D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2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6172200"/>
            <a:ext cx="8839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" y="4011930"/>
            <a:ext cx="2133600" cy="20078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460" y="4145280"/>
            <a:ext cx="1882140" cy="3657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Manager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" y="4591050"/>
            <a:ext cx="1851660" cy="3429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" y="5015865"/>
            <a:ext cx="182499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drivers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1944" y="5486400"/>
            <a:ext cx="1784985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drivers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438400" y="4011930"/>
            <a:ext cx="4114800" cy="20078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90800" y="5452110"/>
            <a:ext cx="3810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Abstraction Layer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590800" y="4184330"/>
            <a:ext cx="3810000" cy="4248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2"/>
            <a:endCxn id="18" idx="0"/>
          </p:cNvCxnSpPr>
          <p:nvPr/>
        </p:nvCxnSpPr>
        <p:spPr>
          <a:xfrm>
            <a:off x="4495800" y="4609145"/>
            <a:ext cx="0" cy="8429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</p:cNvCxnSpPr>
          <p:nvPr/>
        </p:nvCxnSpPr>
        <p:spPr>
          <a:xfrm>
            <a:off x="1214437" y="5791200"/>
            <a:ext cx="953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705600" y="4011930"/>
            <a:ext cx="2286000" cy="19697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58000" y="4216235"/>
            <a:ext cx="1981200" cy="4067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 manager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858000" y="4837269"/>
            <a:ext cx="1981200" cy="386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GDI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858000" y="5508307"/>
            <a:ext cx="1981200" cy="3562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Graphics drivers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3" idx="2"/>
          </p:cNvCxnSpPr>
          <p:nvPr/>
        </p:nvCxnSpPr>
        <p:spPr>
          <a:xfrm>
            <a:off x="7848600" y="5864542"/>
            <a:ext cx="0" cy="3076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2"/>
          </p:cNvCxnSpPr>
          <p:nvPr/>
        </p:nvCxnSpPr>
        <p:spPr>
          <a:xfrm>
            <a:off x="4495800" y="5909310"/>
            <a:ext cx="0" cy="2628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52400" y="2214065"/>
            <a:ext cx="8915400" cy="167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1460" y="2286000"/>
            <a:ext cx="1729740" cy="1447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Manager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044889" y="2907826"/>
            <a:ext cx="926911" cy="538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Objct</a:t>
            </a:r>
            <a:r>
              <a:rPr lang="en-US" sz="1200" dirty="0" smtClean="0"/>
              <a:t> Manager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3050843" y="2738793"/>
            <a:ext cx="838200" cy="722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Process &amp; Thread Manager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3977185" y="2907825"/>
            <a:ext cx="823415" cy="538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Memory Manager</a:t>
            </a:r>
            <a:endParaRPr lang="en-US" sz="1050" dirty="0"/>
          </a:p>
        </p:txBody>
      </p:sp>
      <p:sp>
        <p:nvSpPr>
          <p:cNvPr id="50" name="Rectangle 49"/>
          <p:cNvSpPr/>
          <p:nvPr/>
        </p:nvSpPr>
        <p:spPr>
          <a:xfrm>
            <a:off x="4852916" y="2757842"/>
            <a:ext cx="990600" cy="738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Security Reference manager</a:t>
            </a:r>
            <a:endParaRPr lang="en-US" sz="1050" dirty="0"/>
          </a:p>
        </p:txBody>
      </p:sp>
      <p:sp>
        <p:nvSpPr>
          <p:cNvPr id="51" name="Rectangle 50"/>
          <p:cNvSpPr/>
          <p:nvPr/>
        </p:nvSpPr>
        <p:spPr>
          <a:xfrm>
            <a:off x="5944168" y="2798145"/>
            <a:ext cx="1218064" cy="7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Configuration Manager Registry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281940" y="2653352"/>
            <a:ext cx="1623059" cy="50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Power manager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321943" y="3246176"/>
            <a:ext cx="1583056" cy="399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 &amp;P manager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431206" y="3344660"/>
            <a:ext cx="1219200" cy="4221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Kernel Transaction Manager</a:t>
            </a:r>
            <a:endParaRPr lang="en-US" sz="1050" dirty="0"/>
          </a:p>
        </p:txBody>
      </p:sp>
      <p:sp>
        <p:nvSpPr>
          <p:cNvPr id="56" name="Rectangle 55"/>
          <p:cNvSpPr/>
          <p:nvPr/>
        </p:nvSpPr>
        <p:spPr>
          <a:xfrm>
            <a:off x="7332260" y="2738793"/>
            <a:ext cx="1356815" cy="5609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Local Procedural Manager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7431205" y="2352959"/>
            <a:ext cx="1257869" cy="3003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Kernel Mode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7431205" y="1676400"/>
            <a:ext cx="1560395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Mode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438400" y="2352959"/>
            <a:ext cx="4723832" cy="3003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EXECUTIVE SERVICES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270760" y="381000"/>
            <a:ext cx="29108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Win32 Application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313636" y="1295400"/>
            <a:ext cx="2867964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Win32 </a:t>
            </a:r>
            <a:r>
              <a:rPr lang="en-US" dirty="0" err="1" smtClean="0"/>
              <a:t>SubSystem</a:t>
            </a:r>
            <a:endParaRPr lang="en-US" dirty="0" smtClean="0"/>
          </a:p>
          <a:p>
            <a:pPr algn="ctr"/>
            <a:r>
              <a:rPr lang="en-US" dirty="0" smtClean="0"/>
              <a:t>Win32.sys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843516" y="76200"/>
            <a:ext cx="1130490" cy="4833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Logon Process winlogon.exe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5638800" y="879142"/>
            <a:ext cx="1523432" cy="1148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028330" y="924067"/>
            <a:ext cx="914400" cy="457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 S A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6059606" y="1453485"/>
            <a:ext cx="914400" cy="457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 A 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1" idx="2"/>
          </p:cNvCxnSpPr>
          <p:nvPr/>
        </p:nvCxnSpPr>
        <p:spPr>
          <a:xfrm>
            <a:off x="3747618" y="1905000"/>
            <a:ext cx="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114800" y="879143"/>
            <a:ext cx="0" cy="5021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2"/>
            <a:endCxn id="62" idx="2"/>
          </p:cNvCxnSpPr>
          <p:nvPr/>
        </p:nvCxnSpPr>
        <p:spPr>
          <a:xfrm>
            <a:off x="6408761" y="559558"/>
            <a:ext cx="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2" idx="2"/>
            <a:endCxn id="63" idx="0"/>
          </p:cNvCxnSpPr>
          <p:nvPr/>
        </p:nvCxnSpPr>
        <p:spPr>
          <a:xfrm flipH="1">
            <a:off x="6400516" y="559558"/>
            <a:ext cx="8245" cy="3195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3" idx="2"/>
          </p:cNvCxnSpPr>
          <p:nvPr/>
        </p:nvCxnSpPr>
        <p:spPr>
          <a:xfrm>
            <a:off x="6400516" y="2027829"/>
            <a:ext cx="0" cy="1862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6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67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IGATECORP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Naveen, Arveti</dc:creator>
  <cp:lastModifiedBy>Naveen, Arveti</cp:lastModifiedBy>
  <cp:revision>7</cp:revision>
  <dcterms:created xsi:type="dcterms:W3CDTF">2018-03-14T11:50:07Z</dcterms:created>
  <dcterms:modified xsi:type="dcterms:W3CDTF">2018-03-14T13:01:23Z</dcterms:modified>
</cp:coreProperties>
</file>