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8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330EE-4C99-499B-891D-8324ADB72B7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26616-63CA-4E2D-844B-DFF0D571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26616-63CA-4E2D-844B-DFF0D571E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2BCFFE5-67EF-4B47-839D-287EBFA9AA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8B8811-B0BF-4C9F-AB19-95C56C7C12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229600" cy="1143000"/>
          </a:xfrm>
        </p:spPr>
        <p:txBody>
          <a:bodyPr/>
          <a:lstStyle/>
          <a:p>
            <a:r>
              <a:rPr lang="en-US" sz="4800" dirty="0" smtClean="0"/>
              <a:t>OPERATING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6195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237"/>
            <a:ext cx="7520940" cy="3579849"/>
          </a:xfrm>
        </p:spPr>
        <p:txBody>
          <a:bodyPr/>
          <a:lstStyle/>
          <a:p>
            <a:r>
              <a:rPr lang="en-US" dirty="0"/>
              <a:t>Advantages of peer to peer network</a:t>
            </a:r>
            <a:r>
              <a:rPr lang="en-US" dirty="0" smtClean="0"/>
              <a:t>:-</a:t>
            </a: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easy to configure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It is not expensive to </a:t>
            </a:r>
            <a:r>
              <a:rPr lang="en-US" b="0" dirty="0" smtClean="0"/>
              <a:t>setup</a:t>
            </a:r>
            <a:endParaRPr lang="en-US" b="0" dirty="0"/>
          </a:p>
          <a:p>
            <a:r>
              <a:rPr lang="en-US" dirty="0"/>
              <a:t>Disadvantages of peer to peer network:-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No control over all the computers i.e. decentralized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Security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Client and server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Client and server network:-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86" y="1066800"/>
            <a:ext cx="37909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1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520940" cy="3579849"/>
          </a:xfrm>
        </p:spPr>
        <p:txBody>
          <a:bodyPr>
            <a:normAutofit/>
          </a:bodyPr>
          <a:lstStyle/>
          <a:p>
            <a:endParaRPr lang="en-US" sz="2000" b="0" dirty="0"/>
          </a:p>
          <a:p>
            <a:r>
              <a:rPr lang="en-US" sz="2000" b="0" dirty="0"/>
              <a:t>This is type of network in which there is a server that is attached to client computer. So one computer is behaving as a center server controlling and managing other computers</a:t>
            </a:r>
            <a:r>
              <a:rPr lang="en-US" sz="2000" b="0" dirty="0" smtClean="0"/>
              <a:t>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138363"/>
            <a:ext cx="55149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13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20940" cy="3579849"/>
          </a:xfrm>
        </p:spPr>
        <p:txBody>
          <a:bodyPr>
            <a:noAutofit/>
          </a:bodyPr>
          <a:lstStyle/>
          <a:p>
            <a:r>
              <a:rPr lang="en-US" sz="2000" dirty="0"/>
              <a:t>Advantages of client and server network</a:t>
            </a:r>
            <a:r>
              <a:rPr lang="en-US" sz="2000" b="0" dirty="0"/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Security is well managed in these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New resources can be easily added and removed to these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New technology can be put in without any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Server can be accessed remotely also</a:t>
            </a:r>
          </a:p>
          <a:p>
            <a:r>
              <a:rPr lang="en-US" sz="2000" dirty="0"/>
              <a:t>Disadvantages of client and server network:-</a:t>
            </a:r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It is expensive to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Maintenance of these systems require more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All computers are dependent on server. If server crashes then all computers effected</a:t>
            </a:r>
          </a:p>
        </p:txBody>
      </p:sp>
    </p:spTree>
    <p:extLst>
      <p:ext uri="{BB962C8B-B14F-4D97-AF65-F5344CB8AC3E}">
        <p14:creationId xmlns:p14="http://schemas.microsoft.com/office/powerpoint/2010/main" val="425214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operating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229600" cy="149017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		A </a:t>
            </a:r>
            <a:r>
              <a:rPr lang="en-US" sz="2000" b="0" dirty="0"/>
              <a:t>real-time operating system </a:t>
            </a:r>
            <a:r>
              <a:rPr lang="en-US" sz="2000" b="0" dirty="0" smtClean="0"/>
              <a:t>is </a:t>
            </a:r>
            <a:r>
              <a:rPr lang="en-US" sz="2000" b="0" dirty="0"/>
              <a:t>a multitasking operating system designed for real-time applications. Such applications include embedded systems, industrial robots, scientific research equipment and others.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5146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Advantages of </a:t>
            </a:r>
            <a:r>
              <a:rPr lang="en-US" sz="2000" dirty="0"/>
              <a:t>real-time</a:t>
            </a:r>
            <a:r>
              <a:rPr lang="en-US" sz="2000" b="0" dirty="0"/>
              <a:t> </a:t>
            </a:r>
            <a:r>
              <a:rPr lang="en-US" sz="2000" dirty="0"/>
              <a:t>operating</a:t>
            </a:r>
            <a:r>
              <a:rPr lang="en-US" sz="2000" b="0" dirty="0"/>
              <a:t> </a:t>
            </a:r>
            <a:r>
              <a:rPr lang="en-US" sz="2000" dirty="0"/>
              <a:t>system</a:t>
            </a:r>
            <a:r>
              <a:rPr lang="en-US" sz="2000" b="0" dirty="0"/>
              <a:t> </a:t>
            </a:r>
            <a:r>
              <a:rPr lang="en-US" sz="2000" b="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Maximum </a:t>
            </a:r>
            <a:r>
              <a:rPr lang="en-US" sz="2000" b="0" dirty="0" smtClean="0"/>
              <a:t>Consumption </a:t>
            </a:r>
            <a:r>
              <a:rPr lang="en-US" sz="2000" b="0" dirty="0"/>
              <a:t>of the </a:t>
            </a:r>
            <a:r>
              <a:rPr lang="en-US" sz="2000" b="0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Task </a:t>
            </a:r>
            <a:r>
              <a:rPr lang="en-US" sz="2000" b="0" dirty="0" smtClean="0"/>
              <a:t>Shifting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Focus on </a:t>
            </a:r>
            <a:r>
              <a:rPr lang="en-US" sz="2000" b="0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0973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Disadvantages of Real Time Operating System: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Limited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Use heavy system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Low multi-tasking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Complex </a:t>
            </a:r>
            <a:r>
              <a:rPr lang="en-US" sz="2000" b="0" dirty="0" smtClean="0"/>
              <a:t>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/>
              <a:t>Thread </a:t>
            </a:r>
            <a:r>
              <a:rPr lang="en-US" sz="2000" b="0" smtClean="0"/>
              <a:t>Priority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5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8582" y="2690336"/>
            <a:ext cx="3809999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87927" y="10673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operating system, or "OS," is </a:t>
            </a:r>
            <a:r>
              <a:rPr lang="en-US" dirty="0" smtClean="0"/>
              <a:t>software</a:t>
            </a:r>
            <a:r>
              <a:rPr lang="en-US" dirty="0"/>
              <a:t> that communicates with the </a:t>
            </a:r>
            <a:r>
              <a:rPr lang="en-US" dirty="0" smtClean="0"/>
              <a:t>hardware and </a:t>
            </a:r>
            <a:r>
              <a:rPr lang="en-US" dirty="0"/>
              <a:t>allows other </a:t>
            </a:r>
            <a:r>
              <a:rPr lang="en-US" dirty="0" smtClean="0"/>
              <a:t>programs to </a:t>
            </a:r>
            <a:r>
              <a:rPr lang="en-US" dirty="0"/>
              <a:t>run. It is comprised of </a:t>
            </a:r>
            <a:r>
              <a:rPr lang="en-US" dirty="0" smtClean="0"/>
              <a:t>system software, </a:t>
            </a:r>
            <a:r>
              <a:rPr lang="en-US" dirty="0"/>
              <a:t>or the fundamental files your computer needs to </a:t>
            </a:r>
            <a:r>
              <a:rPr lang="en-US" dirty="0" err="1" smtClean="0"/>
              <a:t>bootup</a:t>
            </a:r>
            <a:r>
              <a:rPr lang="en-US" dirty="0" smtClean="0"/>
              <a:t> and function.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7927" y="38100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IS OPERATING SYSTEM?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7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20940" cy="3505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 are  Mainly 4 Types of operating systems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Time-sharing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Distributed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Network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Real Time operating System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0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20940" cy="777240"/>
          </a:xfrm>
        </p:spPr>
        <p:txBody>
          <a:bodyPr/>
          <a:lstStyle/>
          <a:p>
            <a:r>
              <a:rPr lang="en-US" dirty="0"/>
              <a:t>Time-sharing 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Time-sharing is a technique which enables many </a:t>
            </a:r>
            <a:r>
              <a:rPr lang="en-US" sz="2000" b="0" dirty="0" smtClean="0"/>
              <a:t>people, located</a:t>
            </a:r>
          </a:p>
          <a:p>
            <a:r>
              <a:rPr lang="en-US" sz="2000" b="0" dirty="0" smtClean="0"/>
              <a:t>various terminals,to use a particular computer system at the same time. Time-sharing or multitasking is a logical extension of multiprogramming.</a:t>
            </a:r>
            <a:endParaRPr lang="en-US" sz="2000" b="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2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Advantages:-</a:t>
            </a:r>
            <a:endParaRPr lang="en-US" sz="2000" dirty="0"/>
          </a:p>
          <a:p>
            <a:r>
              <a:rPr lang="en-US" sz="2000" b="0" dirty="0"/>
              <a:t>Provides the advantage of quick response.</a:t>
            </a:r>
          </a:p>
          <a:p>
            <a:r>
              <a:rPr lang="en-US" sz="2000" b="0" dirty="0"/>
              <a:t>Avoids duplication of software.</a:t>
            </a:r>
          </a:p>
          <a:p>
            <a:r>
              <a:rPr lang="en-US" sz="2000" b="0" dirty="0"/>
              <a:t>Reduces CPU idle time.</a:t>
            </a:r>
          </a:p>
          <a:p>
            <a:r>
              <a:rPr lang="en-US" sz="2000" dirty="0" smtClean="0"/>
              <a:t>Dis-Advantages:-</a:t>
            </a:r>
          </a:p>
          <a:p>
            <a:r>
              <a:rPr lang="en-US" sz="2000" b="0" dirty="0" smtClean="0"/>
              <a:t>Problem </a:t>
            </a:r>
            <a:r>
              <a:rPr lang="en-US" sz="2000" b="0" dirty="0"/>
              <a:t>of reliability.</a:t>
            </a:r>
          </a:p>
          <a:p>
            <a:r>
              <a:rPr lang="en-US" sz="2000" b="0" dirty="0"/>
              <a:t>Question of security and integrity of user programs and data.</a:t>
            </a:r>
          </a:p>
          <a:p>
            <a:r>
              <a:rPr lang="en-US" sz="2000" b="0" dirty="0"/>
              <a:t>Problem of data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876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Distributed systems use multiple central processors to serve multiple real-time applications and multiple users</a:t>
            </a:r>
            <a:r>
              <a:rPr lang="en-US" sz="20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The processors communicate with one another through various communication lines (such as high-speed buses or telephone lines). These are referred as </a:t>
            </a:r>
            <a:r>
              <a:rPr lang="en-US" sz="2000" dirty="0"/>
              <a:t>loosely coupled systems</a:t>
            </a:r>
            <a:r>
              <a:rPr lang="en-US" sz="2000" b="0" dirty="0"/>
              <a:t> or distributed systems.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172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7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 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Speedup </a:t>
            </a:r>
            <a:r>
              <a:rPr lang="en-US" sz="2000" b="0" dirty="0"/>
              <a:t>the exchange of data with one another via electronic 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If one site fails in a distributed system, the remaining sites can potentially continue operating.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Better service to the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Reduction of the load on the host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Reduction of delays in data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 specialized operating system for a network device such as a router, switch or firewall.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An operating system oriented to computer networking, to allow shared file and printer access among multiple computers in a network, to enable the sharing of data, users, groups, security, applications, and other networking functions</a:t>
            </a:r>
            <a:r>
              <a:rPr lang="en-US" sz="2000" b="0" dirty="0" smtClean="0"/>
              <a:t>,</a:t>
            </a:r>
            <a:r>
              <a:rPr lang="en-US" sz="2000" b="0" dirty="0"/>
              <a:t> typically over a local area network (LAN), or private </a:t>
            </a:r>
            <a:r>
              <a:rPr lang="en-US" sz="2000" b="0" dirty="0" smtClean="0"/>
              <a:t>network . This </a:t>
            </a:r>
            <a:r>
              <a:rPr lang="en-US" sz="2000" b="0" dirty="0"/>
              <a:t>sense is now largely historical, as common operating systems generally now have such </a:t>
            </a:r>
            <a:r>
              <a:rPr lang="en-US" sz="2000" b="0"/>
              <a:t>features </a:t>
            </a:r>
            <a:r>
              <a:rPr lang="en-US" sz="2000" b="0" smtClean="0"/>
              <a:t>included.</a:t>
            </a:r>
            <a:endParaRPr lang="en-US" sz="20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15300" cy="548640"/>
          </a:xfrm>
        </p:spPr>
        <p:txBody>
          <a:bodyPr/>
          <a:lstStyle/>
          <a:p>
            <a:r>
              <a:rPr lang="en-US" sz="2400" dirty="0"/>
              <a:t>There are two types of network operating system.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520940" cy="530017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Peer to peer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Client and server </a:t>
            </a:r>
            <a:r>
              <a:rPr lang="en-US" sz="2000" b="0" dirty="0" smtClean="0"/>
              <a:t>network</a:t>
            </a:r>
            <a:endParaRPr lang="en-US" sz="2000" b="0" dirty="0"/>
          </a:p>
          <a:p>
            <a:r>
              <a:rPr lang="en-US" sz="2000" dirty="0"/>
              <a:t>Peer to peer network:-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This </a:t>
            </a:r>
            <a:r>
              <a:rPr lang="en-US" sz="2000" b="0" dirty="0"/>
              <a:t>is a type of network in which all computers are connected to each other</a:t>
            </a:r>
            <a:r>
              <a:rPr lang="en-US" sz="20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b="0" dirty="0"/>
              <a:t>It is inexpensive to setup</a:t>
            </a:r>
            <a:r>
              <a:rPr lang="en-US" sz="20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b="0" dirty="0"/>
              <a:t>Files are placed on any computer and can be accessed by any other computer in the network. </a:t>
            </a:r>
            <a:endParaRPr lang="en-US" sz="20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This </a:t>
            </a:r>
            <a:r>
              <a:rPr lang="en-US" sz="2000" b="0" dirty="0"/>
              <a:t>type of network is best for small or medium size organization.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46046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70</TotalTime>
  <Words>495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OPERATING SYSTEM</vt:lpstr>
      <vt:lpstr>PowerPoint Presentation</vt:lpstr>
      <vt:lpstr>Types of operating system</vt:lpstr>
      <vt:lpstr>Time-sharing operating systems </vt:lpstr>
      <vt:lpstr>Advantages and dis advantages</vt:lpstr>
      <vt:lpstr>Distributed operating System </vt:lpstr>
      <vt:lpstr>Advantages of  Distributed Operating System</vt:lpstr>
      <vt:lpstr>NETWORK OPERATING SYSTEM</vt:lpstr>
      <vt:lpstr>There are two types of network operating system. </vt:lpstr>
      <vt:lpstr>PowerPoint Presentation</vt:lpstr>
      <vt:lpstr>client and server network</vt:lpstr>
      <vt:lpstr>PowerPoint Presentation</vt:lpstr>
      <vt:lpstr>REAL time operating system 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Kagithapu Lokanadha, Sai Krishna</dc:creator>
  <cp:lastModifiedBy>Kagithapu Lokanadha, Sai Krishna</cp:lastModifiedBy>
  <cp:revision>7</cp:revision>
  <dcterms:created xsi:type="dcterms:W3CDTF">2018-03-14T11:12:23Z</dcterms:created>
  <dcterms:modified xsi:type="dcterms:W3CDTF">2018-03-14T13:04:02Z</dcterms:modified>
</cp:coreProperties>
</file>