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954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4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45F1-80E5-4D3F-95C7-08C969BDA1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39E1-489F-4D12-A9D3-E850D084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7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Operating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229600" cy="4525963"/>
          </a:xfrm>
        </p:spPr>
        <p:txBody>
          <a:bodyPr/>
          <a:lstStyle/>
          <a:p>
            <a:r>
              <a:rPr lang="en-US" dirty="0" smtClean="0"/>
              <a:t>What is Operating system?</a:t>
            </a:r>
          </a:p>
          <a:p>
            <a:r>
              <a:rPr lang="en-US" dirty="0" smtClean="0"/>
              <a:t>Types of Operating System</a:t>
            </a:r>
          </a:p>
          <a:p>
            <a:r>
              <a:rPr lang="en-US" dirty="0" smtClean="0"/>
              <a:t>Kernel</a:t>
            </a:r>
          </a:p>
          <a:p>
            <a:r>
              <a:rPr lang="en-US" dirty="0" smtClean="0"/>
              <a:t>Executive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is the core or Heart of Operating System.</a:t>
            </a:r>
          </a:p>
          <a:p>
            <a:r>
              <a:rPr lang="en-US" dirty="0" smtClean="0"/>
              <a:t>The kernel is a computer program that is the core of a computer’s operating system with complete control over everything in the system.</a:t>
            </a:r>
          </a:p>
          <a:p>
            <a:r>
              <a:rPr lang="en-US" dirty="0" smtClean="0"/>
              <a:t>It is One of the first program loaded on start up                                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Monolithic                               Micro Kernel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09950"/>
            <a:ext cx="3581400" cy="2686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96318"/>
            <a:ext cx="2971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Hybrid Kernel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4800600" cy="45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Nano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Nano was developed by ADEOS.</a:t>
            </a:r>
          </a:p>
          <a:p>
            <a:r>
              <a:rPr lang="en-US" dirty="0" smtClean="0"/>
              <a:t>Widely using in Mobiles.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76600"/>
            <a:ext cx="3048000" cy="298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86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Operating System</vt:lpstr>
      <vt:lpstr>Contents</vt:lpstr>
      <vt:lpstr>Kernel</vt:lpstr>
      <vt:lpstr>Types of Kernel</vt:lpstr>
      <vt:lpstr>Hybrid Kernel</vt:lpstr>
      <vt:lpstr>Nano Kernel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Operating System</dc:title>
  <dc:creator>Rajendra Kumbar, Mahantesh</dc:creator>
  <cp:lastModifiedBy>Kagithapu Lokanadha, Sai Krishna</cp:lastModifiedBy>
  <cp:revision>12</cp:revision>
  <dcterms:created xsi:type="dcterms:W3CDTF">2018-03-14T10:46:29Z</dcterms:created>
  <dcterms:modified xsi:type="dcterms:W3CDTF">2018-03-14T12:11:24Z</dcterms:modified>
</cp:coreProperties>
</file>