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63" r:id="rId7"/>
    <p:sldId id="265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8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6BC2-3159-438A-9999-CF1D87682442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75D5-72EA-411E-83CE-74DC12C9F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8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6BC2-3159-438A-9999-CF1D87682442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75D5-72EA-411E-83CE-74DC12C9F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6BC2-3159-438A-9999-CF1D87682442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75D5-72EA-411E-83CE-74DC12C9F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9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6BC2-3159-438A-9999-CF1D87682442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75D5-72EA-411E-83CE-74DC12C9F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2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6BC2-3159-438A-9999-CF1D87682442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75D5-72EA-411E-83CE-74DC12C9F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7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6BC2-3159-438A-9999-CF1D87682442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75D5-72EA-411E-83CE-74DC12C9F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6BC2-3159-438A-9999-CF1D87682442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75D5-72EA-411E-83CE-74DC12C9F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0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6BC2-3159-438A-9999-CF1D87682442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75D5-72EA-411E-83CE-74DC12C9F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3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6BC2-3159-438A-9999-CF1D87682442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75D5-72EA-411E-83CE-74DC12C9F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1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6BC2-3159-438A-9999-CF1D87682442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75D5-72EA-411E-83CE-74DC12C9F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D6BC2-3159-438A-9999-CF1D87682442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A75D5-72EA-411E-83CE-74DC12C9F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4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D6BC2-3159-438A-9999-CF1D87682442}" type="datetimeFigureOut">
              <a:rPr lang="en-US" smtClean="0"/>
              <a:pPr/>
              <a:t>12/30/2017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A75D5-72EA-411E-83CE-74DC12C9F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6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uterhope.com/jargon/l/linux.htm" TargetMode="External"/><Relationship Id="rId2" Type="http://schemas.openxmlformats.org/officeDocument/2006/relationships/hyperlink" Target="https://www.computerhope.com/jargon/h/hierfile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omputerhope.com/unix.htm" TargetMode="External"/><Relationship Id="rId5" Type="http://schemas.openxmlformats.org/officeDocument/2006/relationships/hyperlink" Target="https://www.computerhope.com/jargon/o/os2.htm" TargetMode="External"/><Relationship Id="rId4" Type="http://schemas.openxmlformats.org/officeDocument/2006/relationships/hyperlink" Target="https://www.computerhope.com/msdos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sign_of_the_FAT_file_syste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533" y="292629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>File System: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A </a:t>
            </a:r>
            <a:r>
              <a:rPr lang="en-US" sz="3200" dirty="0"/>
              <a:t>file system is a process that manages how and where data on a storage disk, typically a hard disk drive (HDD), is stored, accessed and </a:t>
            </a:r>
            <a:r>
              <a:rPr lang="en-US" sz="3200" dirty="0" smtClean="0"/>
              <a:t>managed.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533" y="3144837"/>
            <a:ext cx="9618134" cy="2985029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>File:</a:t>
            </a:r>
          </a:p>
          <a:p>
            <a:pPr algn="l"/>
            <a:r>
              <a:rPr lang="en-US" sz="2800" dirty="0"/>
              <a:t>A </a:t>
            </a:r>
            <a:r>
              <a:rPr lang="en-US" sz="2800" b="1" dirty="0"/>
              <a:t>file</a:t>
            </a:r>
            <a:r>
              <a:rPr lang="en-US" sz="2800" dirty="0"/>
              <a:t> is an object on a computer that stores data, information, settings, or commands used with a computer program.</a:t>
            </a:r>
          </a:p>
          <a:p>
            <a:pPr algn="l"/>
            <a:r>
              <a:rPr lang="en-US" sz="2800" b="1" dirty="0" smtClean="0"/>
              <a:t>Directory:</a:t>
            </a:r>
          </a:p>
          <a:p>
            <a:pPr algn="l"/>
            <a:r>
              <a:rPr lang="en-US" sz="2800" dirty="0" smtClean="0"/>
              <a:t>A</a:t>
            </a:r>
            <a:r>
              <a:rPr lang="en-US" sz="2800" dirty="0"/>
              <a:t> </a:t>
            </a:r>
            <a:r>
              <a:rPr lang="en-US" sz="2800" b="1" dirty="0"/>
              <a:t>directory</a:t>
            </a:r>
            <a:r>
              <a:rPr lang="en-US" sz="2800" dirty="0"/>
              <a:t> is a location for storing files on your computer. Directories are found in a </a:t>
            </a:r>
            <a:r>
              <a:rPr lang="en-US" sz="2800" u="sng" dirty="0">
                <a:hlinkClick r:id="rId2"/>
              </a:rPr>
              <a:t>hierarchical file system</a:t>
            </a:r>
            <a:r>
              <a:rPr lang="en-US" sz="2800" dirty="0"/>
              <a:t>, such as </a:t>
            </a:r>
            <a:r>
              <a:rPr lang="en-US" sz="2800" u="sng" dirty="0">
                <a:hlinkClick r:id="rId3"/>
              </a:rPr>
              <a:t>Linux</a:t>
            </a:r>
            <a:r>
              <a:rPr lang="en-US" sz="2800" dirty="0"/>
              <a:t>, </a:t>
            </a:r>
            <a:r>
              <a:rPr lang="en-US" sz="2800" u="sng" dirty="0">
                <a:hlinkClick r:id="rId4"/>
              </a:rPr>
              <a:t>MS-DOS</a:t>
            </a:r>
            <a:r>
              <a:rPr lang="en-US" sz="2800" dirty="0"/>
              <a:t>, </a:t>
            </a:r>
            <a:r>
              <a:rPr lang="en-US" sz="2800" u="sng" dirty="0">
                <a:hlinkClick r:id="rId5"/>
              </a:rPr>
              <a:t>OS/2</a:t>
            </a:r>
            <a:r>
              <a:rPr lang="en-US" sz="2800" dirty="0"/>
              <a:t>, and </a:t>
            </a:r>
            <a:r>
              <a:rPr lang="en-US" sz="2800" u="sng" dirty="0">
                <a:hlinkClick r:id="rId6"/>
              </a:rPr>
              <a:t>Unix</a:t>
            </a:r>
            <a:r>
              <a:rPr lang="en-US" sz="2800" dirty="0"/>
              <a:t>.</a:t>
            </a:r>
          </a:p>
          <a:p>
            <a:r>
              <a:rPr lang="en-US" sz="2800" dirty="0"/>
              <a:t> 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6380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FILE ATTRIBUTES: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ARCHIVE BIT: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For backups that use archive bits, this bit is turned off after the backup completes, indicating to the system that the file has been backed up.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HIDDEN BIT: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The purpose of the hidden bit is to make the file invisible in certain applications file list display.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COMPRESSION: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Windows supports compression on individual files, folders, and entire NTFS volumes. Only NTFS can read the compressed form of the data.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ENCRYPTING FILE SYSTEM: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Windows uses Encrypting file system to store data in encrypted form, which provide security when the storage media are removed from a 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01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FAT (FILE ALLOCATION TABLE)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NTFS (NEW TECHNOLOGY FILE SYSTEM)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7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FAT (FILE ALLOCATION TABLE)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53622"/>
            <a:ext cx="5181600" cy="389534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fat region contains two copies of the file allocation table for the sake of redundancy checking. </a:t>
            </a:r>
          </a:p>
          <a:p>
            <a:r>
              <a:rPr lang="en-US" dirty="0" smtClean="0"/>
              <a:t>Fat region contains maps of data region, indicating which clusters are used by files and directories.</a:t>
            </a:r>
          </a:p>
          <a:p>
            <a:r>
              <a:rPr lang="en-US" dirty="0" smtClean="0"/>
              <a:t>Root directory </a:t>
            </a:r>
            <a:r>
              <a:rPr lang="en-US" dirty="0"/>
              <a:t>is a </a:t>
            </a:r>
            <a:r>
              <a:rPr lang="en-US" i="1" dirty="0">
                <a:hlinkClick r:id="rId3"/>
              </a:rPr>
              <a:t>Directory Table</a:t>
            </a:r>
            <a:r>
              <a:rPr lang="en-US" dirty="0"/>
              <a:t> that stores information about the files and directories located in the root directory. </a:t>
            </a:r>
            <a:endParaRPr lang="en-US" dirty="0" smtClean="0"/>
          </a:p>
          <a:p>
            <a:r>
              <a:rPr lang="en-US" dirty="0" smtClean="0"/>
              <a:t>Data area </a:t>
            </a:r>
            <a:r>
              <a:rPr lang="en-US" dirty="0"/>
              <a:t>is where the actual file and directory data is stored and takes up most of the partition.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(NEW TECHNOLOGY FILE SYSTEM)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8103" y="1825625"/>
            <a:ext cx="5305697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NTFS boot sector contains  the BIOS parameter block that stores the  information about the layout of the volume and the file system structures.</a:t>
            </a:r>
          </a:p>
          <a:p>
            <a:r>
              <a:rPr lang="en-US" dirty="0" smtClean="0"/>
              <a:t>Contains the information necessary  to retrieve files from the NTFS partition, such as the attributes of a file.</a:t>
            </a:r>
          </a:p>
          <a:p>
            <a:r>
              <a:rPr lang="en-US" dirty="0" smtClean="0"/>
              <a:t>Stores data that is not contained   within the Master File Table.</a:t>
            </a:r>
          </a:p>
          <a:p>
            <a:r>
              <a:rPr lang="en-US" dirty="0" smtClean="0"/>
              <a:t>Includes copies of the records essential for the recovery of the file system if there is a problem with the original copy.</a:t>
            </a:r>
          </a:p>
          <a:p>
            <a:endParaRPr lang="en-US" dirty="0" smtClean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543461"/>
            <a:ext cx="6139543" cy="39095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METHODS: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6725" y="1012194"/>
            <a:ext cx="5157787" cy="823912"/>
          </a:xfrm>
        </p:spPr>
        <p:txBody>
          <a:bodyPr/>
          <a:lstStyle/>
          <a:p>
            <a:r>
              <a:rPr lang="en-US" dirty="0" smtClean="0"/>
              <a:t>CONTIGUOUS ALLOCATION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" y="2011681"/>
            <a:ext cx="6113418" cy="4453262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Each file occupies a set of contiguous blocks on the disk.</a:t>
            </a:r>
          </a:p>
          <a:p>
            <a:r>
              <a:rPr lang="en-US" dirty="0" smtClean="0"/>
              <a:t>If only one job is accessing the disk, accessing block b+1 after block b requires no head movement.</a:t>
            </a:r>
          </a:p>
          <a:p>
            <a:r>
              <a:rPr lang="en-US" dirty="0" smtClean="0"/>
              <a:t>Simple only starting location and length are required.</a:t>
            </a:r>
          </a:p>
          <a:p>
            <a:r>
              <a:rPr lang="en-US" dirty="0" smtClean="0"/>
              <a:t>Sequential and direct access.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3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3663" y="444137"/>
            <a:ext cx="5157787" cy="1420858"/>
          </a:xfrm>
        </p:spPr>
        <p:txBody>
          <a:bodyPr/>
          <a:lstStyle/>
          <a:p>
            <a:r>
              <a:rPr lang="en-US" dirty="0" smtClean="0"/>
              <a:t>LINKED ALLOCATION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81442" y="2557326"/>
            <a:ext cx="4048353" cy="3684588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Each file is a linked list of  disk blocks. Blocks may be scattered anywhere on the disk</a:t>
            </a:r>
          </a:p>
          <a:p>
            <a:r>
              <a:rPr lang="en-US" dirty="0" smtClean="0"/>
              <a:t>Directory entry has a pointer to the first and the last blocks of the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7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IN 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image.slidesharecdn.com/unixfiles-160302052313/95/unix-files-19-638.jpg?cb=14568964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747" y="1338146"/>
            <a:ext cx="8758354" cy="55198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IN NTFS: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690688"/>
            <a:ext cx="8039100" cy="44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60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364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 File System:  A file system is a process that manages how and where data on a storage disk, typically a hard disk drive (HDD), is stored, accessed and managed.</vt:lpstr>
      <vt:lpstr>FILE ATTRIBUTES:</vt:lpstr>
      <vt:lpstr>TYPES OF FILE SYSTEMS</vt:lpstr>
      <vt:lpstr>FAT (FILE ALLOCATION TABLE)</vt:lpstr>
      <vt:lpstr>NTFS (NEW TECHNOLOGY FILE SYSTEM)</vt:lpstr>
      <vt:lpstr>ALLOCATION METHODS:</vt:lpstr>
      <vt:lpstr>PowerPoint Presentation</vt:lpstr>
      <vt:lpstr>LINKS IN NTFS</vt:lpstr>
      <vt:lpstr>LINKS IN NTFS: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System:  A file system is a process that manages how and where data on a storage disk, typically a hard disk drive (HDD), is stored, accessed and managed.</dc:title>
  <dc:creator>Barnela, BHAVANI</dc:creator>
  <cp:lastModifiedBy>Barnela, BHAVANI</cp:lastModifiedBy>
  <cp:revision>34</cp:revision>
  <dcterms:created xsi:type="dcterms:W3CDTF">2017-12-29T07:17:55Z</dcterms:created>
  <dcterms:modified xsi:type="dcterms:W3CDTF">2017-12-30T04:57:47Z</dcterms:modified>
</cp:coreProperties>
</file>