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  <p:sldMasterId id="2147483730" r:id="rId2"/>
    <p:sldMasterId id="2147483671" r:id="rId3"/>
    <p:sldMasterId id="2147483741" r:id="rId4"/>
  </p:sldMasterIdLst>
  <p:notesMasterIdLst>
    <p:notesMasterId r:id="rId7"/>
  </p:notesMasterIdLst>
  <p:handoutMasterIdLst>
    <p:handoutMasterId r:id="rId8"/>
  </p:handoutMasterIdLst>
  <p:sldIdLst>
    <p:sldId id="276" r:id="rId5"/>
    <p:sldId id="277" r:id="rId6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 options" id="{3B244085-A06C-4A0D-AC38-1FCCF96387FB}">
          <p14:sldIdLst>
            <p14:sldId id="276"/>
            <p14:sldId id="277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ters, Jessica" initials="PJ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95E616"/>
    <a:srgbClr val="95E816"/>
    <a:srgbClr val="FFECAF"/>
    <a:srgbClr val="FECC26"/>
    <a:srgbClr val="0098CC"/>
    <a:srgbClr val="74B230"/>
    <a:srgbClr val="F3FCE4"/>
    <a:srgbClr val="FFD1D8"/>
    <a:srgbClr val="FFEF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47" autoAdjust="0"/>
    <p:restoredTop sz="98535" autoAdjust="0"/>
  </p:normalViewPr>
  <p:slideViewPr>
    <p:cSldViewPr>
      <p:cViewPr varScale="1">
        <p:scale>
          <a:sx n="70" d="100"/>
          <a:sy n="70" d="100"/>
        </p:scale>
        <p:origin x="-840" y="-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5859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-3834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ED8B6225-3E94-4525-8747-A8CEEE07C4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1EE33FD8-B984-44FE-83F0-5C989EE6249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C988DC-9DE3-4390-97AB-D61B85DACE57}" type="datetimeFigureOut">
              <a:rPr lang="pt-PT" smtClean="0"/>
              <a:pPr/>
              <a:t>19/04/2018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88AD1E4F-EFF7-4551-A0B7-35D2A74F4F4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5C3F35C8-35E9-48DD-971F-B2366CC5B7D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90BF9-40D8-49B5-87EF-599BB2C7EE93}" type="slidenum">
              <a:rPr lang="pt-PT" smtClean="0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093076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35B8F7-DAC4-4931-8AED-4356A8B2FD64}" type="datetimeFigureOut">
              <a:rPr lang="pt-BR" smtClean="0"/>
              <a:pPr/>
              <a:t>19/04/2018</a:t>
            </a:fld>
            <a:endParaRPr lang="pt-BR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696B5C-12A0-4042-B4D0-BD3B9A4F58C6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5338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Relationship Id="rId4" Type="http://schemas.openxmlformats.org/officeDocument/2006/relationships/hyperlink" Target="https://www.capgemini.com/optimize-your-business-and-it-operations" TargetMode="Externa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Relationship Id="rId6" Type="http://schemas.openxmlformats.org/officeDocument/2006/relationships/hyperlink" Target="https://www.capgemini.com/optimize-your-business-and-it-operations" TargetMode="External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pgemini.com/optimize-your-business-and-it-operations" TargetMode="External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17">
            <a:extLst>
              <a:ext uri="{FF2B5EF4-FFF2-40B4-BE49-F238E27FC236}">
                <a16:creationId xmlns:a16="http://schemas.microsoft.com/office/drawing/2014/main" xmlns="" id="{829BBBD1-ECF6-4131-A3B0-11EFC39DB48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t="1" b="46599"/>
          <a:stretch/>
        </p:blipFill>
        <p:spPr>
          <a:xfrm flipH="1">
            <a:off x="3773714" y="1844825"/>
            <a:ext cx="8418286" cy="5013176"/>
          </a:xfrm>
          <a:prstGeom prst="rect">
            <a:avLst/>
          </a:prstGeom>
        </p:spPr>
      </p:pic>
      <p:pic>
        <p:nvPicPr>
          <p:cNvPr id="5" name="Graphic 9">
            <a:extLst>
              <a:ext uri="{FF2B5EF4-FFF2-40B4-BE49-F238E27FC236}">
                <a16:creationId xmlns:a16="http://schemas.microsoft.com/office/drawing/2014/main" xmlns="" id="{C3D2EC56-D17C-4A75-8178-C69397BC735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407988" y="404813"/>
            <a:ext cx="2286000" cy="510013"/>
          </a:xfrm>
          <a:prstGeom prst="rect">
            <a:avLst/>
          </a:prstGeom>
        </p:spPr>
      </p:pic>
      <p:sp>
        <p:nvSpPr>
          <p:cNvPr id="14" name="Text Placeholder 13">
            <a:extLst>
              <a:ext uri="{FF2B5EF4-FFF2-40B4-BE49-F238E27FC236}">
                <a16:creationId xmlns:a16="http://schemas.microsoft.com/office/drawing/2014/main" xmlns="" id="{4252348C-45B4-48E3-B74B-8E834575C8A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384032" y="4157668"/>
            <a:ext cx="5399981" cy="1079500"/>
          </a:xfrm>
        </p:spPr>
        <p:txBody>
          <a:bodyPr anchor="b">
            <a:normAutofit/>
          </a:bodyPr>
          <a:lstStyle>
            <a:lvl1pPr algn="r">
              <a:lnSpc>
                <a:spcPts val="3000"/>
              </a:lnSpc>
              <a:defRPr sz="2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xmlns="" id="{97620309-84FF-4D53-AD39-936B55216B4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82672" y="5381481"/>
            <a:ext cx="5401341" cy="1079500"/>
          </a:xfrm>
        </p:spPr>
        <p:txBody>
          <a:bodyPr anchor="t">
            <a:normAutofit/>
          </a:bodyPr>
          <a:lstStyle>
            <a:lvl1pPr marL="0" algn="r">
              <a:lnSpc>
                <a:spcPts val="2200"/>
              </a:lnSpc>
              <a:defRPr sz="180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dirty="0"/>
              <a:t>Click to insert presenter, location, and date</a:t>
            </a:r>
          </a:p>
        </p:txBody>
      </p:sp>
    </p:spTree>
    <p:extLst>
      <p:ext uri="{BB962C8B-B14F-4D97-AF65-F5344CB8AC3E}">
        <p14:creationId xmlns:p14="http://schemas.microsoft.com/office/powerpoint/2010/main" val="548120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phic 11">
            <a:extLst>
              <a:ext uri="{FF2B5EF4-FFF2-40B4-BE49-F238E27FC236}">
                <a16:creationId xmlns:a16="http://schemas.microsoft.com/office/drawing/2014/main" xmlns="" id="{10113F8D-52D8-4246-B9BC-1A6D3EF8C72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b="25000"/>
          <a:stretch>
            <a:fillRect/>
          </a:stretch>
        </p:blipFill>
        <p:spPr>
          <a:xfrm>
            <a:off x="0" y="1485900"/>
            <a:ext cx="6423098" cy="5372100"/>
          </a:xfrm>
          <a:custGeom>
            <a:avLst/>
            <a:gdLst>
              <a:gd name="connsiteX0" fmla="*/ 0 w 6149773"/>
              <a:gd name="connsiteY0" fmla="*/ 0 h 5143500"/>
              <a:gd name="connsiteX1" fmla="*/ 6149773 w 6149773"/>
              <a:gd name="connsiteY1" fmla="*/ 0 h 5143500"/>
              <a:gd name="connsiteX2" fmla="*/ 6149773 w 6149773"/>
              <a:gd name="connsiteY2" fmla="*/ 5143500 h 5143500"/>
              <a:gd name="connsiteX3" fmla="*/ 0 w 6149773"/>
              <a:gd name="connsiteY3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49773" h="5143500">
                <a:moveTo>
                  <a:pt x="0" y="0"/>
                </a:moveTo>
                <a:lnTo>
                  <a:pt x="6149773" y="0"/>
                </a:lnTo>
                <a:lnTo>
                  <a:pt x="6149773" y="5143500"/>
                </a:lnTo>
                <a:lnTo>
                  <a:pt x="0" y="5143500"/>
                </a:lnTo>
                <a:close/>
              </a:path>
            </a:pathLst>
          </a:custGeom>
        </p:spPr>
      </p:pic>
      <p:sp>
        <p:nvSpPr>
          <p:cNvPr id="39" name="Text Placeholder 7">
            <a:extLst>
              <a:ext uri="{FF2B5EF4-FFF2-40B4-BE49-F238E27FC236}">
                <a16:creationId xmlns:a16="http://schemas.microsoft.com/office/drawing/2014/main" xmlns="" id="{3E908611-FBB7-4987-BE0F-F09EAF1FFC8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075612" y="1268413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0" name="Text Placeholder 7">
            <a:extLst>
              <a:ext uri="{FF2B5EF4-FFF2-40B4-BE49-F238E27FC236}">
                <a16:creationId xmlns:a16="http://schemas.microsoft.com/office/drawing/2014/main" xmlns="" id="{306025B9-0362-4974-8920-7C764289CBA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075612" y="1927538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insert text</a:t>
            </a:r>
          </a:p>
        </p:txBody>
      </p:sp>
      <p:sp>
        <p:nvSpPr>
          <p:cNvPr id="41" name="Text Placeholder 7">
            <a:extLst>
              <a:ext uri="{FF2B5EF4-FFF2-40B4-BE49-F238E27FC236}">
                <a16:creationId xmlns:a16="http://schemas.microsoft.com/office/drawing/2014/main" xmlns="" id="{257644F2-F28D-4087-B791-1E7F26C4AD1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075612" y="2586663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2" name="Text Placeholder 7">
            <a:extLst>
              <a:ext uri="{FF2B5EF4-FFF2-40B4-BE49-F238E27FC236}">
                <a16:creationId xmlns:a16="http://schemas.microsoft.com/office/drawing/2014/main" xmlns="" id="{25F62A33-F672-4099-9B72-9B2267F22AC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075612" y="3245788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3" name="Text Placeholder 7">
            <a:extLst>
              <a:ext uri="{FF2B5EF4-FFF2-40B4-BE49-F238E27FC236}">
                <a16:creationId xmlns:a16="http://schemas.microsoft.com/office/drawing/2014/main" xmlns="" id="{72FF6EE1-C46D-4DEB-A508-49B5101CF26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075612" y="3904913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4" name="Text Placeholder 7">
            <a:extLst>
              <a:ext uri="{FF2B5EF4-FFF2-40B4-BE49-F238E27FC236}">
                <a16:creationId xmlns:a16="http://schemas.microsoft.com/office/drawing/2014/main" xmlns="" id="{931D06D9-EA9B-42A0-81EE-D669D6CA5F3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075612" y="4564038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5" name="Text Placeholder 7">
            <a:extLst>
              <a:ext uri="{FF2B5EF4-FFF2-40B4-BE49-F238E27FC236}">
                <a16:creationId xmlns:a16="http://schemas.microsoft.com/office/drawing/2014/main" xmlns="" id="{EFEA829A-6217-4965-B7BD-6BC37F7849A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075612" y="5223163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6" name="Text Placeholder 7">
            <a:extLst>
              <a:ext uri="{FF2B5EF4-FFF2-40B4-BE49-F238E27FC236}">
                <a16:creationId xmlns:a16="http://schemas.microsoft.com/office/drawing/2014/main" xmlns="" id="{E05DDB93-91CA-4BAF-9D63-E4134B435D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075612" y="5882286"/>
            <a:ext cx="3708401" cy="555448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ts val="16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48" name="Picture Placeholder 47">
            <a:extLst>
              <a:ext uri="{FF2B5EF4-FFF2-40B4-BE49-F238E27FC236}">
                <a16:creationId xmlns:a16="http://schemas.microsoft.com/office/drawing/2014/main" xmlns="" id="{51CA337D-4B25-44C1-847A-AC0D74277B60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1381125"/>
            <a:ext cx="7494588" cy="5476875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xmlns="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11016604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>
                <a:solidFill>
                  <a:schemeClr val="accent3"/>
                </a:solidFill>
              </a:defRPr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15" name="Retângulo 43">
            <a:extLst>
              <a:ext uri="{FF2B5EF4-FFF2-40B4-BE49-F238E27FC236}">
                <a16:creationId xmlns:a16="http://schemas.microsoft.com/office/drawing/2014/main" xmlns="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16" name="Conector reto 49">
            <a:extLst>
              <a:ext uri="{FF2B5EF4-FFF2-40B4-BE49-F238E27FC236}">
                <a16:creationId xmlns:a16="http://schemas.microsoft.com/office/drawing/2014/main" xmlns="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bg1">
                <a:lumMod val="9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27">
            <a:hlinkClick r:id="rId4"/>
            <a:extLst>
              <a:ext uri="{FF2B5EF4-FFF2-40B4-BE49-F238E27FC236}">
                <a16:creationId xmlns:a16="http://schemas.microsoft.com/office/drawing/2014/main" xmlns="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18" name="Retângulo 43">
            <a:extLst>
              <a:ext uri="{FF2B5EF4-FFF2-40B4-BE49-F238E27FC236}">
                <a16:creationId xmlns:a16="http://schemas.microsoft.com/office/drawing/2014/main" xmlns="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1"/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574778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27CE2609-37DA-4C4C-BF45-E56CE85AA41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7987" y="2010606"/>
            <a:ext cx="5543551" cy="4442581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long text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xmlns="" id="{4F279807-494A-45DD-A5C6-24F625316B9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40465" y="2010606"/>
            <a:ext cx="5516444" cy="444137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long text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xmlns="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7987" y="1420990"/>
            <a:ext cx="5543551" cy="43849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2200"/>
              </a:lnSpc>
              <a:defRPr sz="1800" b="0">
                <a:solidFill>
                  <a:srgbClr val="12ABDB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xmlns="" id="{47BDC0DA-1585-454D-9E74-41D2AFC0FEE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40465" y="1420990"/>
            <a:ext cx="5516444" cy="43849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2200"/>
              </a:lnSpc>
              <a:defRPr sz="1800" b="0">
                <a:solidFill>
                  <a:srgbClr val="12ABDB"/>
                </a:solidFill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xmlns="" id="{6733E381-C11A-4F10-88ED-DDEA4B9167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10944596" cy="865054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>
                <a:solidFill>
                  <a:schemeClr val="tx2"/>
                </a:solidFill>
              </a:defRPr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insert title</a:t>
            </a:r>
            <a:endParaRPr lang="pt-PT" dirty="0"/>
          </a:p>
        </p:txBody>
      </p:sp>
      <p:sp>
        <p:nvSpPr>
          <p:cNvPr id="16" name="Retângulo 43">
            <a:extLst>
              <a:ext uri="{FF2B5EF4-FFF2-40B4-BE49-F238E27FC236}">
                <a16:creationId xmlns:a16="http://schemas.microsoft.com/office/drawing/2014/main" xmlns="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20" name="Conector reto 49">
            <a:extLst>
              <a:ext uri="{FF2B5EF4-FFF2-40B4-BE49-F238E27FC236}">
                <a16:creationId xmlns:a16="http://schemas.microsoft.com/office/drawing/2014/main" xmlns="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7">
            <a:hlinkClick r:id="rId2"/>
            <a:extLst>
              <a:ext uri="{FF2B5EF4-FFF2-40B4-BE49-F238E27FC236}">
                <a16:creationId xmlns:a16="http://schemas.microsoft.com/office/drawing/2014/main" xmlns="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22" name="Retângulo 43">
            <a:extLst>
              <a:ext uri="{FF2B5EF4-FFF2-40B4-BE49-F238E27FC236}">
                <a16:creationId xmlns:a16="http://schemas.microsoft.com/office/drawing/2014/main" xmlns="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563513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with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279F1DAD-5BB1-4142-B838-01DB99370135}"/>
              </a:ext>
            </a:extLst>
          </p:cNvPr>
          <p:cNvSpPr/>
          <p:nvPr userDrawn="1"/>
        </p:nvSpPr>
        <p:spPr>
          <a:xfrm>
            <a:off x="0" y="4077072"/>
            <a:ext cx="12192000" cy="27809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xmlns="" id="{04C1CAD0-39C3-4CE2-A9E9-8CA99EFF535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26488" y="1423337"/>
            <a:ext cx="3566160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800" b="0">
                <a:solidFill>
                  <a:srgbClr val="12ABDB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37" name="Text Placeholder 4">
            <a:extLst>
              <a:ext uri="{FF2B5EF4-FFF2-40B4-BE49-F238E27FC236}">
                <a16:creationId xmlns:a16="http://schemas.microsoft.com/office/drawing/2014/main" xmlns="" id="{8D6FD04F-776D-4BC2-9828-DC149A95B778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17853" y="1423337"/>
            <a:ext cx="3566160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800" b="0">
                <a:solidFill>
                  <a:srgbClr val="12ABDB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39" name="Text Placeholder 4">
            <a:extLst>
              <a:ext uri="{FF2B5EF4-FFF2-40B4-BE49-F238E27FC236}">
                <a16:creationId xmlns:a16="http://schemas.microsoft.com/office/drawing/2014/main" xmlns="" id="{5A2CDF95-9D29-4775-8BEF-90BC5372B78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322171" y="1423337"/>
            <a:ext cx="3566160" cy="4123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>
              <a:defRPr sz="1800" b="0">
                <a:solidFill>
                  <a:srgbClr val="12ABDB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title</a:t>
            </a:r>
          </a:p>
        </p:txBody>
      </p:sp>
      <p:sp>
        <p:nvSpPr>
          <p:cNvPr id="41" name="Text Placeholder 4">
            <a:extLst>
              <a:ext uri="{FF2B5EF4-FFF2-40B4-BE49-F238E27FC236}">
                <a16:creationId xmlns:a16="http://schemas.microsoft.com/office/drawing/2014/main" xmlns="" id="{6012FFDA-311F-429E-998E-F6E6B0A7186E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07987" y="4231996"/>
            <a:ext cx="11376025" cy="412363"/>
          </a:xfrm>
          <a:prstGeom prst="rect">
            <a:avLst/>
          </a:prstGeom>
          <a:noFill/>
        </p:spPr>
        <p:txBody>
          <a:bodyPr vert="horz" lIns="0" tIns="0" rIns="0" bIns="0" rtlCol="0" anchor="ctr">
            <a:noAutofit/>
          </a:bodyPr>
          <a:lstStyle>
            <a:lvl1pPr>
              <a:defRPr lang="en-US" b="0" dirty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insert section title</a:t>
            </a:r>
          </a:p>
        </p:txBody>
      </p:sp>
      <p:sp>
        <p:nvSpPr>
          <p:cNvPr id="42" name="Text Placeholder 7">
            <a:extLst>
              <a:ext uri="{FF2B5EF4-FFF2-40B4-BE49-F238E27FC236}">
                <a16:creationId xmlns:a16="http://schemas.microsoft.com/office/drawing/2014/main" xmlns="" id="{9228FC83-C11D-47F2-8BDE-B10D125E5E87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26488" y="1866555"/>
            <a:ext cx="3566160" cy="1994493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8" name="Retângulo 43">
            <a:extLst>
              <a:ext uri="{FF2B5EF4-FFF2-40B4-BE49-F238E27FC236}">
                <a16:creationId xmlns:a16="http://schemas.microsoft.com/office/drawing/2014/main" xmlns="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19" name="Conector reto 49">
            <a:extLst>
              <a:ext uri="{FF2B5EF4-FFF2-40B4-BE49-F238E27FC236}">
                <a16:creationId xmlns:a16="http://schemas.microsoft.com/office/drawing/2014/main" xmlns="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27">
            <a:hlinkClick r:id="rId2"/>
            <a:extLst>
              <a:ext uri="{FF2B5EF4-FFF2-40B4-BE49-F238E27FC236}">
                <a16:creationId xmlns:a16="http://schemas.microsoft.com/office/drawing/2014/main" xmlns="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21" name="Retângulo 43">
            <a:extLst>
              <a:ext uri="{FF2B5EF4-FFF2-40B4-BE49-F238E27FC236}">
                <a16:creationId xmlns:a16="http://schemas.microsoft.com/office/drawing/2014/main" xmlns="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  <p:sp>
        <p:nvSpPr>
          <p:cNvPr id="23" name="Title Placeholder 1">
            <a:extLst>
              <a:ext uri="{FF2B5EF4-FFF2-40B4-BE49-F238E27FC236}">
                <a16:creationId xmlns:a16="http://schemas.microsoft.com/office/drawing/2014/main" xmlns="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11016604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/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xmlns="" id="{9228FC83-C11D-47F2-8BDE-B10D125E5E87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322171" y="1866555"/>
            <a:ext cx="3566160" cy="1994493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xmlns="" id="{9228FC83-C11D-47F2-8BDE-B10D125E5E87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217853" y="1866555"/>
            <a:ext cx="3566160" cy="1994493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xmlns="" id="{9228FC83-C11D-47F2-8BDE-B10D125E5E8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26487" y="4674187"/>
            <a:ext cx="11357525" cy="1799211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600"/>
              </a:lnSpc>
              <a:defRPr sz="1400">
                <a:solidFill>
                  <a:schemeClr val="tx1"/>
                </a:solidFill>
              </a:defRPr>
            </a:lvl1pPr>
            <a:lvl2pPr marL="173038" indent="-168275">
              <a:lnSpc>
                <a:spcPts val="1400"/>
              </a:lnSpc>
              <a:defRPr sz="1200">
                <a:solidFill>
                  <a:schemeClr val="tx1"/>
                </a:solidFill>
              </a:defRPr>
            </a:lvl2pPr>
            <a:lvl3pPr marL="347663" indent="-174625">
              <a:lnSpc>
                <a:spcPts val="1400"/>
              </a:lnSpc>
              <a:defRPr sz="1200">
                <a:solidFill>
                  <a:schemeClr val="tx1"/>
                </a:solidFill>
              </a:defRPr>
            </a:lvl3pPr>
            <a:lvl4pPr marL="509588" indent="-161925">
              <a:lnSpc>
                <a:spcPts val="1200"/>
              </a:lnSpc>
              <a:defRPr sz="11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insert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0959320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9B987D8C-64E0-4D2B-9951-A57E1E3413AC}" type="datetimeFigureOut">
              <a:rPr lang="en-IN" smtClean="0"/>
              <a:t>19/04/2018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641118F4-6E95-4522-8A42-C9A8A06693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9917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13">
            <a:extLst>
              <a:ext uri="{FF2B5EF4-FFF2-40B4-BE49-F238E27FC236}">
                <a16:creationId xmlns:a16="http://schemas.microsoft.com/office/drawing/2014/main" xmlns="" id="{7D1DC75A-C7A4-44A4-B19C-D445335545B0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407988" y="2276872"/>
            <a:ext cx="5399980" cy="869950"/>
          </a:xfrm>
        </p:spPr>
        <p:txBody>
          <a:bodyPr lIns="0" tIns="0" rIns="0" bIns="0" anchor="b">
            <a:normAutofit/>
          </a:bodyPr>
          <a:lstStyle>
            <a:lvl1pPr>
              <a:lnSpc>
                <a:spcPts val="3000"/>
              </a:lnSpc>
              <a:defRPr sz="2600">
                <a:solidFill>
                  <a:schemeClr val="tx2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insert title</a:t>
            </a:r>
            <a:endParaRPr lang="pt-PT" dirty="0"/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xmlns="" id="{563879A0-0979-491A-8758-371BB7AD935B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407988" y="3261834"/>
            <a:ext cx="5399980" cy="1196340"/>
          </a:xfrm>
        </p:spPr>
        <p:txBody>
          <a:bodyPr lIns="0" tIns="0" rIns="0" bIns="0">
            <a:normAutofit/>
          </a:bodyPr>
          <a:lstStyle>
            <a:lvl1pPr>
              <a:lnSpc>
                <a:spcPts val="1800"/>
              </a:lnSpc>
              <a:defRPr sz="1600">
                <a:solidFill>
                  <a:schemeClr val="accent2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insert presenter, location, and date</a:t>
            </a:r>
            <a:endParaRPr lang="pt-PT" dirty="0"/>
          </a:p>
        </p:txBody>
      </p:sp>
      <p:sp>
        <p:nvSpPr>
          <p:cNvPr id="4" name="Freeform 11"/>
          <p:cNvSpPr>
            <a:spLocks/>
          </p:cNvSpPr>
          <p:nvPr userDrawn="1"/>
        </p:nvSpPr>
        <p:spPr bwMode="auto">
          <a:xfrm rot="16200000" flipH="1">
            <a:off x="6370124" y="13910"/>
            <a:ext cx="6353908" cy="6326091"/>
          </a:xfrm>
          <a:custGeom>
            <a:avLst/>
            <a:gdLst>
              <a:gd name="T0" fmla="*/ 909 w 1432"/>
              <a:gd name="T1" fmla="*/ 1425 h 1425"/>
              <a:gd name="T2" fmla="*/ 934 w 1432"/>
              <a:gd name="T3" fmla="*/ 0 h 1425"/>
              <a:gd name="T4" fmla="*/ 0 w 1432"/>
              <a:gd name="T5" fmla="*/ 231 h 1425"/>
              <a:gd name="T6" fmla="*/ 0 w 1432"/>
              <a:gd name="T7" fmla="*/ 1425 h 1425"/>
              <a:gd name="T8" fmla="*/ 909 w 1432"/>
              <a:gd name="T9" fmla="*/ 1425 h 14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32" h="1425">
                <a:moveTo>
                  <a:pt x="909" y="1425"/>
                </a:moveTo>
                <a:cubicBezTo>
                  <a:pt x="1358" y="720"/>
                  <a:pt x="1432" y="301"/>
                  <a:pt x="934" y="0"/>
                </a:cubicBezTo>
                <a:cubicBezTo>
                  <a:pt x="392" y="295"/>
                  <a:pt x="129" y="297"/>
                  <a:pt x="0" y="231"/>
                </a:cubicBezTo>
                <a:cubicBezTo>
                  <a:pt x="0" y="1425"/>
                  <a:pt x="0" y="1425"/>
                  <a:pt x="0" y="1425"/>
                </a:cubicBezTo>
                <a:lnTo>
                  <a:pt x="909" y="142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9" name="Graphic 9">
            <a:extLst>
              <a:ext uri="{FF2B5EF4-FFF2-40B4-BE49-F238E27FC236}">
                <a16:creationId xmlns:a16="http://schemas.microsoft.com/office/drawing/2014/main" xmlns="" id="{C3D2EC56-D17C-4A75-8178-C69397BC735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07988" y="404813"/>
            <a:ext cx="2286000" cy="510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66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5 (Image placeholder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xmlns="" id="{25D6B527-14EF-4F30-9C9C-691EC4327EE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298310" y="-1588"/>
            <a:ext cx="7893690" cy="6859588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pt-PT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xmlns="" id="{B83CBA49-BBF9-4CF0-9E0B-FF67BA14966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7988" y="3068960"/>
            <a:ext cx="4103688" cy="863600"/>
          </a:xfrm>
        </p:spPr>
        <p:txBody>
          <a:bodyPr lIns="0" tIns="0" rIns="0" bIns="0" anchor="b">
            <a:normAutofit/>
          </a:bodyPr>
          <a:lstStyle>
            <a:lvl1pPr>
              <a:lnSpc>
                <a:spcPts val="3000"/>
              </a:lnSpc>
              <a:defRPr sz="2600">
                <a:solidFill>
                  <a:srgbClr val="0070AD"/>
                </a:solidFill>
              </a:defRPr>
            </a:lvl1pPr>
            <a:lvl2pPr>
              <a:defRPr sz="2400">
                <a:solidFill>
                  <a:srgbClr val="0070AD"/>
                </a:solidFill>
              </a:defRPr>
            </a:lvl2pPr>
          </a:lstStyle>
          <a:p>
            <a:pPr lvl="0"/>
            <a:r>
              <a:rPr lang="en-US" dirty="0"/>
              <a:t>Click to insert title</a:t>
            </a:r>
            <a:endParaRPr lang="pt-PT" dirty="0"/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xmlns="" id="{F4C94DDB-5E07-4F17-ABAA-3E9C5E8683A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7988" y="4040163"/>
            <a:ext cx="4103688" cy="1189037"/>
          </a:xfrm>
        </p:spPr>
        <p:txBody>
          <a:bodyPr lIns="0" tIns="0" rIns="0" bIns="0">
            <a:normAutofit/>
          </a:bodyPr>
          <a:lstStyle>
            <a:lvl1pPr>
              <a:lnSpc>
                <a:spcPts val="1800"/>
              </a:lnSpc>
              <a:defRPr sz="1600">
                <a:solidFill>
                  <a:srgbClr val="0070AD"/>
                </a:solidFill>
              </a:defRPr>
            </a:lvl1pPr>
            <a:lvl2pPr>
              <a:defRPr sz="1600">
                <a:solidFill>
                  <a:srgbClr val="0070AD"/>
                </a:solidFill>
              </a:defRPr>
            </a:lvl2pPr>
          </a:lstStyle>
          <a:p>
            <a:pPr lvl="0"/>
            <a:r>
              <a:rPr lang="en-US" dirty="0"/>
              <a:t>Click to insert presenter, location, and date</a:t>
            </a:r>
            <a:endParaRPr lang="pt-PT" dirty="0"/>
          </a:p>
        </p:txBody>
      </p:sp>
      <p:pic>
        <p:nvPicPr>
          <p:cNvPr id="9" name="Graphic 9">
            <a:extLst>
              <a:ext uri="{FF2B5EF4-FFF2-40B4-BE49-F238E27FC236}">
                <a16:creationId xmlns:a16="http://schemas.microsoft.com/office/drawing/2014/main" xmlns="" id="{C3D2EC56-D17C-4A75-8178-C69397BC735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07988" y="404813"/>
            <a:ext cx="2286000" cy="510013"/>
          </a:xfrm>
          <a:prstGeom prst="rect">
            <a:avLst/>
          </a:prstGeom>
        </p:spPr>
      </p:pic>
      <p:pic>
        <p:nvPicPr>
          <p:cNvPr id="10" name="Picture 9" descr="Our_Universcity_Logotype-01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407368" y="1196752"/>
            <a:ext cx="2232248" cy="538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940246"/>
      </p:ext>
    </p:extLst>
  </p:cSld>
  <p:clrMapOvr>
    <a:masterClrMapping/>
  </p:clrMapOvr>
  <p:extLst mod="1">
    <p:ext uri="{DCECCB84-F9BA-43D5-87BE-67443E8EF086}">
      <p15:sldGuideLst xmlns="" xmlns:p15="http://schemas.microsoft.com/office/powerpoint/2012/main">
        <p15:guide id="1" orient="horz" pos="2160" userDrawn="1">
          <p15:clr>
            <a:srgbClr val="FBAE40"/>
          </p15:clr>
        </p15:guide>
        <p15:guide id="2" pos="4634" userDrawn="1">
          <p15:clr>
            <a:srgbClr val="FBAE40"/>
          </p15:clr>
        </p15:guide>
        <p15:guide id="3" pos="7219" userDrawn="1">
          <p15:clr>
            <a:srgbClr val="FBAE40"/>
          </p15:clr>
        </p15:guide>
        <p15:guide id="4" orient="horz" pos="2614" userDrawn="1">
          <p15:clr>
            <a:srgbClr val="FBAE40"/>
          </p15:clr>
        </p15:guide>
        <p15:guide id="5" orient="horz" pos="3203" userDrawn="1">
          <p15:clr>
            <a:srgbClr val="FBAE40"/>
          </p15:clr>
        </p15:guide>
        <p15:guide id="6" orient="horz" pos="395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Opener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9"/>
          <p:cNvSpPr>
            <a:spLocks/>
          </p:cNvSpPr>
          <p:nvPr userDrawn="1"/>
        </p:nvSpPr>
        <p:spPr bwMode="auto">
          <a:xfrm>
            <a:off x="-312712" y="0"/>
            <a:ext cx="8760296" cy="8102938"/>
          </a:xfrm>
          <a:custGeom>
            <a:avLst/>
            <a:gdLst>
              <a:gd name="T0" fmla="*/ 1453 w 1637"/>
              <a:gd name="T1" fmla="*/ 0 h 1514"/>
              <a:gd name="T2" fmla="*/ 1238 w 1637"/>
              <a:gd name="T3" fmla="*/ 494 h 1514"/>
              <a:gd name="T4" fmla="*/ 763 w 1637"/>
              <a:gd name="T5" fmla="*/ 1046 h 1514"/>
              <a:gd name="T6" fmla="*/ 0 w 1637"/>
              <a:gd name="T7" fmla="*/ 1449 h 1514"/>
              <a:gd name="T8" fmla="*/ 0 w 1637"/>
              <a:gd name="T9" fmla="*/ 0 h 1514"/>
              <a:gd name="T10" fmla="*/ 1453 w 1637"/>
              <a:gd name="T11" fmla="*/ 0 h 15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37" h="1514">
                <a:moveTo>
                  <a:pt x="1453" y="0"/>
                </a:moveTo>
                <a:cubicBezTo>
                  <a:pt x="1453" y="0"/>
                  <a:pt x="1637" y="326"/>
                  <a:pt x="1238" y="494"/>
                </a:cubicBezTo>
                <a:cubicBezTo>
                  <a:pt x="840" y="663"/>
                  <a:pt x="594" y="755"/>
                  <a:pt x="763" y="1046"/>
                </a:cubicBezTo>
                <a:cubicBezTo>
                  <a:pt x="230" y="1514"/>
                  <a:pt x="0" y="1449"/>
                  <a:pt x="0" y="1449"/>
                </a:cubicBezTo>
                <a:cubicBezTo>
                  <a:pt x="0" y="0"/>
                  <a:pt x="0" y="0"/>
                  <a:pt x="0" y="0"/>
                </a:cubicBezTo>
                <a:lnTo>
                  <a:pt x="145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Text Placeholder 13">
            <a:extLst>
              <a:ext uri="{FF2B5EF4-FFF2-40B4-BE49-F238E27FC236}">
                <a16:creationId xmlns:a16="http://schemas.microsoft.com/office/drawing/2014/main" xmlns="" id="{5C674D03-4995-4743-8CE4-61CF32CFBDD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7988" y="434513"/>
            <a:ext cx="5471988" cy="169834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ts val="3000"/>
              </a:lnSpc>
              <a:buNone/>
              <a:defRPr sz="2600">
                <a:solidFill>
                  <a:schemeClr val="bg1"/>
                </a:solidFill>
              </a:defRPr>
            </a:lvl1pPr>
            <a:lvl2pPr marL="457200" indent="0">
              <a:buNone/>
              <a:defRPr sz="6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Click to insert section title</a:t>
            </a:r>
            <a:endParaRPr lang="pt-PT" dirty="0"/>
          </a:p>
        </p:txBody>
      </p:sp>
      <p:pic>
        <p:nvPicPr>
          <p:cNvPr id="11" name="Graphic 4">
            <a:extLst>
              <a:ext uri="{FF2B5EF4-FFF2-40B4-BE49-F238E27FC236}">
                <a16:creationId xmlns:a16="http://schemas.microsoft.com/office/drawing/2014/main" xmlns="" id="{25EEA1D4-3AF7-42D7-AE97-AE404AECFAE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81836" t="-4713" b="16530"/>
          <a:stretch/>
        </p:blipFill>
        <p:spPr>
          <a:xfrm>
            <a:off x="11547793" y="188640"/>
            <a:ext cx="424356" cy="45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681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Shapes - Layout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xmlns="" id="{E94103CC-22C5-4F38-9B77-3524E8A553F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r="23077" b="19676"/>
          <a:stretch/>
        </p:blipFill>
        <p:spPr>
          <a:xfrm rot="16200000">
            <a:off x="5413032" y="79029"/>
            <a:ext cx="6857997" cy="6699938"/>
          </a:xfrm>
          <a:prstGeom prst="rect">
            <a:avLst/>
          </a:prstGeom>
        </p:spPr>
      </p:pic>
      <p:sp>
        <p:nvSpPr>
          <p:cNvPr id="50" name="Text Placeholder 7">
            <a:extLst>
              <a:ext uri="{FF2B5EF4-FFF2-40B4-BE49-F238E27FC236}">
                <a16:creationId xmlns:a16="http://schemas.microsoft.com/office/drawing/2014/main" xmlns="" id="{4E956B68-B273-4648-AC4B-C9A05A745160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847528" y="2708920"/>
            <a:ext cx="3312368" cy="72008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insert text</a:t>
            </a:r>
          </a:p>
        </p:txBody>
      </p:sp>
      <p:sp>
        <p:nvSpPr>
          <p:cNvPr id="51" name="Text Placeholder 7">
            <a:extLst>
              <a:ext uri="{FF2B5EF4-FFF2-40B4-BE49-F238E27FC236}">
                <a16:creationId xmlns:a16="http://schemas.microsoft.com/office/drawing/2014/main" xmlns="" id="{F12D7C74-E8A0-4A7D-95DA-A14111669514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847528" y="3645024"/>
            <a:ext cx="3312368" cy="72008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insert text</a:t>
            </a:r>
          </a:p>
        </p:txBody>
      </p:sp>
      <p:sp>
        <p:nvSpPr>
          <p:cNvPr id="49" name="Picture Placeholder 48">
            <a:extLst>
              <a:ext uri="{FF2B5EF4-FFF2-40B4-BE49-F238E27FC236}">
                <a16:creationId xmlns:a16="http://schemas.microsoft.com/office/drawing/2014/main" xmlns="" id="{4212BD44-DEDF-4B08-8824-204652F9616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53200" y="2060575"/>
            <a:ext cx="4910138" cy="2722563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52" name="Text Placeholder 7">
            <a:extLst>
              <a:ext uri="{FF2B5EF4-FFF2-40B4-BE49-F238E27FC236}">
                <a16:creationId xmlns:a16="http://schemas.microsoft.com/office/drawing/2014/main" xmlns="" id="{92D6AE9D-467E-46C0-B32B-79A9B07CDD13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847528" y="4630276"/>
            <a:ext cx="3312368" cy="72008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  <a:lvl2pPr>
              <a:lnSpc>
                <a:spcPct val="100000"/>
              </a:lnSpc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2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insert text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xmlns="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9864476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/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pic>
        <p:nvPicPr>
          <p:cNvPr id="9" name="Graphic 4">
            <a:extLst>
              <a:ext uri="{FF2B5EF4-FFF2-40B4-BE49-F238E27FC236}">
                <a16:creationId xmlns:a16="http://schemas.microsoft.com/office/drawing/2014/main" xmlns="" id="{D67A1EFD-D78D-4138-B2FE-E0A098B59C3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 l="81836" t="-4713" b="16530"/>
          <a:stretch/>
        </p:blipFill>
        <p:spPr>
          <a:xfrm>
            <a:off x="11491419" y="164829"/>
            <a:ext cx="424356" cy="459624"/>
          </a:xfrm>
          <a:prstGeom prst="rect">
            <a:avLst/>
          </a:prstGeom>
        </p:spPr>
      </p:pic>
      <p:cxnSp>
        <p:nvCxnSpPr>
          <p:cNvPr id="11" name="Conector reto 49">
            <a:extLst>
              <a:ext uri="{FF2B5EF4-FFF2-40B4-BE49-F238E27FC236}">
                <a16:creationId xmlns:a16="http://schemas.microsoft.com/office/drawing/2014/main" xmlns="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27">
            <a:hlinkClick r:id="rId6"/>
            <a:extLst>
              <a:ext uri="{FF2B5EF4-FFF2-40B4-BE49-F238E27FC236}">
                <a16:creationId xmlns:a16="http://schemas.microsoft.com/office/drawing/2014/main" xmlns="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13" name="Retângulo 43">
            <a:extLst>
              <a:ext uri="{FF2B5EF4-FFF2-40B4-BE49-F238E27FC236}">
                <a16:creationId xmlns:a16="http://schemas.microsoft.com/office/drawing/2014/main" xmlns="" id="{25FC8637-25BD-4C09-AF25-56B4243DAB3D}"/>
              </a:ext>
            </a:extLst>
          </p:cNvPr>
          <p:cNvSpPr/>
          <p:nvPr userDrawn="1"/>
        </p:nvSpPr>
        <p:spPr>
          <a:xfrm>
            <a:off x="11665391" y="6555758"/>
            <a:ext cx="36099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schemeClr val="bg1"/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14" name="Retângulo 43">
            <a:extLst>
              <a:ext uri="{FF2B5EF4-FFF2-40B4-BE49-F238E27FC236}">
                <a16:creationId xmlns:a16="http://schemas.microsoft.com/office/drawing/2014/main" xmlns="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9239915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Shapes - Layout2">
    <p:bg>
      <p:bgPr>
        <a:solidFill>
          <a:srgbClr val="E6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3">
            <a:extLst>
              <a:ext uri="{FF2B5EF4-FFF2-40B4-BE49-F238E27FC236}">
                <a16:creationId xmlns:a16="http://schemas.microsoft.com/office/drawing/2014/main" xmlns="" id="{7D1DC75A-C7A4-44A4-B19C-D445335545B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7988" y="2204864"/>
            <a:ext cx="3618859" cy="2924629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>
              <a:lnSpc>
                <a:spcPts val="6200"/>
              </a:lnSpc>
              <a:defRPr sz="5400">
                <a:solidFill>
                  <a:srgbClr val="2C004B"/>
                </a:solidFill>
              </a:defRPr>
            </a:lvl1pPr>
            <a:lvl2pPr marL="457200" indent="0">
              <a:lnSpc>
                <a:spcPts val="6200"/>
              </a:lnSpc>
              <a:buNone/>
              <a:defRPr sz="5400">
                <a:solidFill>
                  <a:srgbClr val="2C004B"/>
                </a:solidFill>
              </a:defRPr>
            </a:lvl2pPr>
          </a:lstStyle>
          <a:p>
            <a:pPr lvl="0"/>
            <a:r>
              <a:rPr lang="en-US" dirty="0"/>
              <a:t>Edit text styles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xmlns="" id="{563879A0-0979-491A-8758-371BB7AD935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7988" y="5273460"/>
            <a:ext cx="3618859" cy="67582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lnSpc>
                <a:spcPts val="1800"/>
              </a:lnSpc>
              <a:defRPr sz="1600">
                <a:solidFill>
                  <a:srgbClr val="2C004B"/>
                </a:solidFill>
              </a:defRPr>
            </a:lvl1pPr>
            <a:lvl2pPr marL="457200" indent="0">
              <a:buNone/>
              <a:defRPr sz="1800">
                <a:solidFill>
                  <a:srgbClr val="2C004B"/>
                </a:solidFill>
              </a:defRPr>
            </a:lvl2pPr>
          </a:lstStyle>
          <a:p>
            <a:pPr lvl="0"/>
            <a:r>
              <a:rPr lang="en-US" dirty="0"/>
              <a:t>Edit text styles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A76958A6-8FB1-445D-BB17-D619DC39E089}"/>
              </a:ext>
            </a:extLst>
          </p:cNvPr>
          <p:cNvGrpSpPr/>
          <p:nvPr userDrawn="1"/>
        </p:nvGrpSpPr>
        <p:grpSpPr>
          <a:xfrm>
            <a:off x="3461852" y="0"/>
            <a:ext cx="8730148" cy="6858000"/>
            <a:chOff x="3461852" y="0"/>
            <a:chExt cx="8730148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xmlns="" id="{3C37792F-39D6-4A1F-BE84-103229E3E4C7}"/>
                </a:ext>
              </a:extLst>
            </p:cNvPr>
            <p:cNvSpPr/>
            <p:nvPr/>
          </p:nvSpPr>
          <p:spPr>
            <a:xfrm>
              <a:off x="3461852" y="0"/>
              <a:ext cx="8730148" cy="6858000"/>
            </a:xfrm>
            <a:custGeom>
              <a:avLst/>
              <a:gdLst>
                <a:gd name="connsiteX0" fmla="*/ 0 w 8730148"/>
                <a:gd name="connsiteY0" fmla="*/ 0 h 6858000"/>
                <a:gd name="connsiteX1" fmla="*/ 8730148 w 8730148"/>
                <a:gd name="connsiteY1" fmla="*/ 0 h 6858000"/>
                <a:gd name="connsiteX2" fmla="*/ 8730148 w 8730148"/>
                <a:gd name="connsiteY2" fmla="*/ 23679 h 6858000"/>
                <a:gd name="connsiteX3" fmla="*/ 8730148 w 8730148"/>
                <a:gd name="connsiteY3" fmla="*/ 495863 h 6858000"/>
                <a:gd name="connsiteX4" fmla="*/ 8730148 w 8730148"/>
                <a:gd name="connsiteY4" fmla="*/ 952308 h 6858000"/>
                <a:gd name="connsiteX5" fmla="*/ 8730148 w 8730148"/>
                <a:gd name="connsiteY5" fmla="*/ 1393283 h 6858000"/>
                <a:gd name="connsiteX6" fmla="*/ 8730148 w 8730148"/>
                <a:gd name="connsiteY6" fmla="*/ 1819052 h 6858000"/>
                <a:gd name="connsiteX7" fmla="*/ 8730148 w 8730148"/>
                <a:gd name="connsiteY7" fmla="*/ 2229885 h 6858000"/>
                <a:gd name="connsiteX8" fmla="*/ 8730148 w 8730148"/>
                <a:gd name="connsiteY8" fmla="*/ 2626046 h 6858000"/>
                <a:gd name="connsiteX9" fmla="*/ 8730148 w 8730148"/>
                <a:gd name="connsiteY9" fmla="*/ 3007803 h 6858000"/>
                <a:gd name="connsiteX10" fmla="*/ 8730148 w 8730148"/>
                <a:gd name="connsiteY10" fmla="*/ 3375422 h 6858000"/>
                <a:gd name="connsiteX11" fmla="*/ 8730148 w 8730148"/>
                <a:gd name="connsiteY11" fmla="*/ 3729171 h 6858000"/>
                <a:gd name="connsiteX12" fmla="*/ 8730148 w 8730148"/>
                <a:gd name="connsiteY12" fmla="*/ 4069315 h 6858000"/>
                <a:gd name="connsiteX13" fmla="*/ 8730148 w 8730148"/>
                <a:gd name="connsiteY13" fmla="*/ 4396123 h 6858000"/>
                <a:gd name="connsiteX14" fmla="*/ 8730148 w 8730148"/>
                <a:gd name="connsiteY14" fmla="*/ 4709860 h 6858000"/>
                <a:gd name="connsiteX15" fmla="*/ 8730148 w 8730148"/>
                <a:gd name="connsiteY15" fmla="*/ 5010793 h 6858000"/>
                <a:gd name="connsiteX16" fmla="*/ 8730148 w 8730148"/>
                <a:gd name="connsiteY16" fmla="*/ 5299189 h 6858000"/>
                <a:gd name="connsiteX17" fmla="*/ 8730148 w 8730148"/>
                <a:gd name="connsiteY17" fmla="*/ 5575315 h 6858000"/>
                <a:gd name="connsiteX18" fmla="*/ 8730148 w 8730148"/>
                <a:gd name="connsiteY18" fmla="*/ 5839437 h 6858000"/>
                <a:gd name="connsiteX19" fmla="*/ 8730148 w 8730148"/>
                <a:gd name="connsiteY19" fmla="*/ 6091822 h 6858000"/>
                <a:gd name="connsiteX20" fmla="*/ 8730148 w 8730148"/>
                <a:gd name="connsiteY20" fmla="*/ 6332738 h 6858000"/>
                <a:gd name="connsiteX21" fmla="*/ 8730148 w 8730148"/>
                <a:gd name="connsiteY21" fmla="*/ 6562450 h 6858000"/>
                <a:gd name="connsiteX22" fmla="*/ 8730148 w 8730148"/>
                <a:gd name="connsiteY22" fmla="*/ 6781226 h 6858000"/>
                <a:gd name="connsiteX23" fmla="*/ 8730148 w 8730148"/>
                <a:gd name="connsiteY23" fmla="*/ 6858000 h 6858000"/>
                <a:gd name="connsiteX24" fmla="*/ 1680266 w 8730148"/>
                <a:gd name="connsiteY24" fmla="*/ 6858000 h 6858000"/>
                <a:gd name="connsiteX25" fmla="*/ 1725275 w 8730148"/>
                <a:gd name="connsiteY25" fmla="*/ 6819058 h 6858000"/>
                <a:gd name="connsiteX26" fmla="*/ 3705962 w 8730148"/>
                <a:gd name="connsiteY26" fmla="*/ 2012619 h 6858000"/>
                <a:gd name="connsiteX27" fmla="*/ 116582 w 8730148"/>
                <a:gd name="connsiteY27" fmla="*/ 25323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8730148" h="6858000">
                  <a:moveTo>
                    <a:pt x="0" y="0"/>
                  </a:moveTo>
                  <a:lnTo>
                    <a:pt x="8730148" y="0"/>
                  </a:lnTo>
                  <a:lnTo>
                    <a:pt x="8730148" y="23679"/>
                  </a:lnTo>
                  <a:lnTo>
                    <a:pt x="8730148" y="495863"/>
                  </a:lnTo>
                  <a:lnTo>
                    <a:pt x="8730148" y="952308"/>
                  </a:lnTo>
                  <a:lnTo>
                    <a:pt x="8730148" y="1393283"/>
                  </a:lnTo>
                  <a:lnTo>
                    <a:pt x="8730148" y="1819052"/>
                  </a:lnTo>
                  <a:lnTo>
                    <a:pt x="8730148" y="2229885"/>
                  </a:lnTo>
                  <a:lnTo>
                    <a:pt x="8730148" y="2626046"/>
                  </a:lnTo>
                  <a:lnTo>
                    <a:pt x="8730148" y="3007803"/>
                  </a:lnTo>
                  <a:lnTo>
                    <a:pt x="8730148" y="3375422"/>
                  </a:lnTo>
                  <a:lnTo>
                    <a:pt x="8730148" y="3729171"/>
                  </a:lnTo>
                  <a:lnTo>
                    <a:pt x="8730148" y="4069315"/>
                  </a:lnTo>
                  <a:lnTo>
                    <a:pt x="8730148" y="4396123"/>
                  </a:lnTo>
                  <a:lnTo>
                    <a:pt x="8730148" y="4709860"/>
                  </a:lnTo>
                  <a:lnTo>
                    <a:pt x="8730148" y="5010793"/>
                  </a:lnTo>
                  <a:lnTo>
                    <a:pt x="8730148" y="5299189"/>
                  </a:lnTo>
                  <a:lnTo>
                    <a:pt x="8730148" y="5575315"/>
                  </a:lnTo>
                  <a:lnTo>
                    <a:pt x="8730148" y="5839437"/>
                  </a:lnTo>
                  <a:lnTo>
                    <a:pt x="8730148" y="6091822"/>
                  </a:lnTo>
                  <a:lnTo>
                    <a:pt x="8730148" y="6332738"/>
                  </a:lnTo>
                  <a:lnTo>
                    <a:pt x="8730148" y="6562450"/>
                  </a:lnTo>
                  <a:lnTo>
                    <a:pt x="8730148" y="6781226"/>
                  </a:lnTo>
                  <a:lnTo>
                    <a:pt x="8730148" y="6858000"/>
                  </a:lnTo>
                  <a:lnTo>
                    <a:pt x="1680266" y="6858000"/>
                  </a:lnTo>
                  <a:lnTo>
                    <a:pt x="1725275" y="6819058"/>
                  </a:lnTo>
                  <a:cubicBezTo>
                    <a:pt x="4662995" y="4201443"/>
                    <a:pt x="4141233" y="1217168"/>
                    <a:pt x="3705962" y="2012619"/>
                  </a:cubicBezTo>
                  <a:cubicBezTo>
                    <a:pt x="3516434" y="3033940"/>
                    <a:pt x="1425698" y="2929072"/>
                    <a:pt x="116582" y="253235"/>
                  </a:cubicBezTo>
                  <a:close/>
                </a:path>
              </a:pathLst>
            </a:custGeom>
            <a:solidFill>
              <a:srgbClr val="2C00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3" name="Freeform 10">
              <a:extLst>
                <a:ext uri="{FF2B5EF4-FFF2-40B4-BE49-F238E27FC236}">
                  <a16:creationId xmlns:a16="http://schemas.microsoft.com/office/drawing/2014/main" xmlns="" id="{D9D750E2-E6DE-4123-9001-1391D1C49B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3803" y="2034666"/>
              <a:ext cx="669225" cy="544797"/>
            </a:xfrm>
            <a:custGeom>
              <a:avLst/>
              <a:gdLst>
                <a:gd name="T0" fmla="*/ 98 w 149"/>
                <a:gd name="T1" fmla="*/ 84 h 121"/>
                <a:gd name="T2" fmla="*/ 149 w 149"/>
                <a:gd name="T3" fmla="*/ 34 h 121"/>
                <a:gd name="T4" fmla="*/ 112 w 149"/>
                <a:gd name="T5" fmla="*/ 0 h 121"/>
                <a:gd name="T6" fmla="*/ 39 w 149"/>
                <a:gd name="T7" fmla="*/ 78 h 121"/>
                <a:gd name="T8" fmla="*/ 0 w 149"/>
                <a:gd name="T9" fmla="*/ 113 h 121"/>
                <a:gd name="T10" fmla="*/ 29 w 149"/>
                <a:gd name="T11" fmla="*/ 121 h 121"/>
                <a:gd name="T12" fmla="*/ 99 w 149"/>
                <a:gd name="T13" fmla="*/ 99 h 121"/>
                <a:gd name="T14" fmla="*/ 64 w 149"/>
                <a:gd name="T15" fmla="*/ 67 h 121"/>
                <a:gd name="T16" fmla="*/ 98 w 149"/>
                <a:gd name="T17" fmla="*/ 84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9" h="121">
                  <a:moveTo>
                    <a:pt x="98" y="84"/>
                  </a:moveTo>
                  <a:cubicBezTo>
                    <a:pt x="127" y="84"/>
                    <a:pt x="149" y="61"/>
                    <a:pt x="149" y="34"/>
                  </a:cubicBezTo>
                  <a:cubicBezTo>
                    <a:pt x="147" y="22"/>
                    <a:pt x="143" y="0"/>
                    <a:pt x="112" y="0"/>
                  </a:cubicBezTo>
                  <a:cubicBezTo>
                    <a:pt x="78" y="0"/>
                    <a:pt x="67" y="47"/>
                    <a:pt x="39" y="78"/>
                  </a:cubicBezTo>
                  <a:cubicBezTo>
                    <a:pt x="37" y="95"/>
                    <a:pt x="20" y="111"/>
                    <a:pt x="0" y="113"/>
                  </a:cubicBezTo>
                  <a:cubicBezTo>
                    <a:pt x="5" y="118"/>
                    <a:pt x="16" y="121"/>
                    <a:pt x="29" y="121"/>
                  </a:cubicBezTo>
                  <a:cubicBezTo>
                    <a:pt x="54" y="121"/>
                    <a:pt x="83" y="114"/>
                    <a:pt x="99" y="99"/>
                  </a:cubicBezTo>
                  <a:cubicBezTo>
                    <a:pt x="78" y="99"/>
                    <a:pt x="65" y="86"/>
                    <a:pt x="64" y="67"/>
                  </a:cubicBezTo>
                  <a:cubicBezTo>
                    <a:pt x="74" y="79"/>
                    <a:pt x="85" y="84"/>
                    <a:pt x="98" y="84"/>
                  </a:cubicBezTo>
                </a:path>
              </a:pathLst>
            </a:custGeom>
            <a:solidFill>
              <a:srgbClr val="00B9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xmlns="" id="{53936070-5445-4D5B-B6F0-A72D3CC87F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464057" y="1641201"/>
              <a:ext cx="1018971" cy="860913"/>
            </a:xfrm>
            <a:custGeom>
              <a:avLst/>
              <a:gdLst>
                <a:gd name="T0" fmla="*/ 227 w 227"/>
                <a:gd name="T1" fmla="*/ 120 h 192"/>
                <a:gd name="T2" fmla="*/ 188 w 227"/>
                <a:gd name="T3" fmla="*/ 40 h 192"/>
                <a:gd name="T4" fmla="*/ 127 w 227"/>
                <a:gd name="T5" fmla="*/ 2 h 192"/>
                <a:gd name="T6" fmla="*/ 122 w 227"/>
                <a:gd name="T7" fmla="*/ 0 h 192"/>
                <a:gd name="T8" fmla="*/ 121 w 227"/>
                <a:gd name="T9" fmla="*/ 0 h 192"/>
                <a:gd name="T10" fmla="*/ 0 w 227"/>
                <a:gd name="T11" fmla="*/ 125 h 192"/>
                <a:gd name="T12" fmla="*/ 42 w 227"/>
                <a:gd name="T13" fmla="*/ 187 h 192"/>
                <a:gd name="T14" fmla="*/ 85 w 227"/>
                <a:gd name="T15" fmla="*/ 187 h 192"/>
                <a:gd name="T16" fmla="*/ 117 w 227"/>
                <a:gd name="T17" fmla="*/ 166 h 192"/>
                <a:gd name="T18" fmla="*/ 190 w 227"/>
                <a:gd name="T19" fmla="*/ 88 h 192"/>
                <a:gd name="T20" fmla="*/ 227 w 227"/>
                <a:gd name="T21" fmla="*/ 122 h 192"/>
                <a:gd name="T22" fmla="*/ 227 w 227"/>
                <a:gd name="T23" fmla="*/ 12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7" h="192">
                  <a:moveTo>
                    <a:pt x="227" y="120"/>
                  </a:moveTo>
                  <a:cubicBezTo>
                    <a:pt x="226" y="88"/>
                    <a:pt x="211" y="61"/>
                    <a:pt x="188" y="40"/>
                  </a:cubicBezTo>
                  <a:cubicBezTo>
                    <a:pt x="170" y="23"/>
                    <a:pt x="149" y="11"/>
                    <a:pt x="127" y="2"/>
                  </a:cubicBezTo>
                  <a:cubicBezTo>
                    <a:pt x="125" y="1"/>
                    <a:pt x="123" y="0"/>
                    <a:pt x="122" y="0"/>
                  </a:cubicBezTo>
                  <a:cubicBezTo>
                    <a:pt x="122" y="0"/>
                    <a:pt x="122" y="0"/>
                    <a:pt x="121" y="0"/>
                  </a:cubicBezTo>
                  <a:cubicBezTo>
                    <a:pt x="94" y="32"/>
                    <a:pt x="0" y="57"/>
                    <a:pt x="0" y="125"/>
                  </a:cubicBezTo>
                  <a:cubicBezTo>
                    <a:pt x="0" y="152"/>
                    <a:pt x="17" y="176"/>
                    <a:pt x="42" y="187"/>
                  </a:cubicBezTo>
                  <a:cubicBezTo>
                    <a:pt x="56" y="192"/>
                    <a:pt x="70" y="192"/>
                    <a:pt x="85" y="187"/>
                  </a:cubicBezTo>
                  <a:cubicBezTo>
                    <a:pt x="98" y="183"/>
                    <a:pt x="108" y="175"/>
                    <a:pt x="117" y="166"/>
                  </a:cubicBezTo>
                  <a:cubicBezTo>
                    <a:pt x="145" y="135"/>
                    <a:pt x="156" y="88"/>
                    <a:pt x="190" y="88"/>
                  </a:cubicBezTo>
                  <a:cubicBezTo>
                    <a:pt x="221" y="88"/>
                    <a:pt x="225" y="110"/>
                    <a:pt x="227" y="122"/>
                  </a:cubicBezTo>
                  <a:cubicBezTo>
                    <a:pt x="227" y="122"/>
                    <a:pt x="227" y="121"/>
                    <a:pt x="227" y="120"/>
                  </a:cubicBezTo>
                </a:path>
              </a:pathLst>
            </a:custGeom>
            <a:solidFill>
              <a:srgbClr val="007D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PT"/>
            </a:p>
          </p:txBody>
        </p:sp>
      </p:grpSp>
      <p:sp>
        <p:nvSpPr>
          <p:cNvPr id="8" name="Retângulo 43">
            <a:extLst>
              <a:ext uri="{FF2B5EF4-FFF2-40B4-BE49-F238E27FC236}">
                <a16:creationId xmlns:a16="http://schemas.microsoft.com/office/drawing/2014/main" xmlns="" id="{834ADCB4-BFB1-450D-8F6D-64217F4CD92C}"/>
              </a:ext>
            </a:extLst>
          </p:cNvPr>
          <p:cNvSpPr/>
          <p:nvPr userDrawn="1"/>
        </p:nvSpPr>
        <p:spPr>
          <a:xfrm>
            <a:off x="949665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1"/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  <p:sp>
        <p:nvSpPr>
          <p:cNvPr id="15" name="Retângulo 43">
            <a:extLst>
              <a:ext uri="{FF2B5EF4-FFF2-40B4-BE49-F238E27FC236}">
                <a16:creationId xmlns:a16="http://schemas.microsoft.com/office/drawing/2014/main" xmlns="" id="{25FC8637-25BD-4C09-AF25-56B4243DAB3D}"/>
              </a:ext>
            </a:extLst>
          </p:cNvPr>
          <p:cNvSpPr/>
          <p:nvPr userDrawn="1"/>
        </p:nvSpPr>
        <p:spPr>
          <a:xfrm>
            <a:off x="11665391" y="6555758"/>
            <a:ext cx="36099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schemeClr val="bg1"/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20" name="Rectangle 27">
            <a:hlinkClick r:id="rId2"/>
            <a:extLst>
              <a:ext uri="{FF2B5EF4-FFF2-40B4-BE49-F238E27FC236}">
                <a16:creationId xmlns:a16="http://schemas.microsoft.com/office/drawing/2014/main" xmlns="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</p:spTree>
    <p:extLst>
      <p:ext uri="{BB962C8B-B14F-4D97-AF65-F5344CB8AC3E}">
        <p14:creationId xmlns:p14="http://schemas.microsoft.com/office/powerpoint/2010/main" val="1664335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-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43">
            <a:extLst>
              <a:ext uri="{FF2B5EF4-FFF2-40B4-BE49-F238E27FC236}">
                <a16:creationId xmlns:a16="http://schemas.microsoft.com/office/drawing/2014/main" xmlns="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7" name="Conector reto 49">
            <a:extLst>
              <a:ext uri="{FF2B5EF4-FFF2-40B4-BE49-F238E27FC236}">
                <a16:creationId xmlns:a16="http://schemas.microsoft.com/office/drawing/2014/main" xmlns="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27">
            <a:hlinkClick r:id="rId2"/>
            <a:extLst>
              <a:ext uri="{FF2B5EF4-FFF2-40B4-BE49-F238E27FC236}">
                <a16:creationId xmlns:a16="http://schemas.microsoft.com/office/drawing/2014/main" xmlns="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9" name="Retângulo 43">
            <a:extLst>
              <a:ext uri="{FF2B5EF4-FFF2-40B4-BE49-F238E27FC236}">
                <a16:creationId xmlns:a16="http://schemas.microsoft.com/office/drawing/2014/main" xmlns="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218085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-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tângulo 43">
            <a:extLst>
              <a:ext uri="{FF2B5EF4-FFF2-40B4-BE49-F238E27FC236}">
                <a16:creationId xmlns:a16="http://schemas.microsoft.com/office/drawing/2014/main" xmlns="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8" name="Conector reto 49">
            <a:extLst>
              <a:ext uri="{FF2B5EF4-FFF2-40B4-BE49-F238E27FC236}">
                <a16:creationId xmlns:a16="http://schemas.microsoft.com/office/drawing/2014/main" xmlns="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27">
            <a:hlinkClick r:id="rId2"/>
            <a:extLst>
              <a:ext uri="{FF2B5EF4-FFF2-40B4-BE49-F238E27FC236}">
                <a16:creationId xmlns:a16="http://schemas.microsoft.com/office/drawing/2014/main" xmlns="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10" name="Retângulo 43">
            <a:extLst>
              <a:ext uri="{FF2B5EF4-FFF2-40B4-BE49-F238E27FC236}">
                <a16:creationId xmlns:a16="http://schemas.microsoft.com/office/drawing/2014/main" xmlns="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525831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hart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4">
            <a:extLst>
              <a:ext uri="{FF2B5EF4-FFF2-40B4-BE49-F238E27FC236}">
                <a16:creationId xmlns:a16="http://schemas.microsoft.com/office/drawing/2014/main" xmlns="" id="{7B710EB7-4E56-449A-B5D4-12A5A50A258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07988" y="1428075"/>
            <a:ext cx="5543550" cy="412363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algn="l">
              <a:lnSpc>
                <a:spcPts val="1800"/>
              </a:lnSpc>
              <a:defRPr sz="1600" b="0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chart title</a:t>
            </a:r>
          </a:p>
        </p:txBody>
      </p:sp>
      <p:sp>
        <p:nvSpPr>
          <p:cNvPr id="17" name="Chart Placeholder 16">
            <a:extLst>
              <a:ext uri="{FF2B5EF4-FFF2-40B4-BE49-F238E27FC236}">
                <a16:creationId xmlns:a16="http://schemas.microsoft.com/office/drawing/2014/main" xmlns="" id="{6093AB2F-A9E2-4259-8D2A-0E33C88FF1BC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407988" y="1824707"/>
            <a:ext cx="5543550" cy="1963738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18" name="Chart Placeholder 16">
            <a:extLst>
              <a:ext uri="{FF2B5EF4-FFF2-40B4-BE49-F238E27FC236}">
                <a16:creationId xmlns:a16="http://schemas.microsoft.com/office/drawing/2014/main" xmlns="" id="{FFC514B9-95FB-485B-B1AD-4193B2310907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6240463" y="1824707"/>
            <a:ext cx="5543550" cy="1963738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xmlns="" id="{212267A8-F086-40EB-BC5F-D9FE8172505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40463" y="1412875"/>
            <a:ext cx="5543550" cy="412363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algn="l">
              <a:lnSpc>
                <a:spcPts val="1800"/>
              </a:lnSpc>
              <a:defRPr sz="1600" b="0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chart title</a:t>
            </a:r>
          </a:p>
        </p:txBody>
      </p:sp>
      <p:sp>
        <p:nvSpPr>
          <p:cNvPr id="12" name="Retângulo 43">
            <a:extLst>
              <a:ext uri="{FF2B5EF4-FFF2-40B4-BE49-F238E27FC236}">
                <a16:creationId xmlns:a16="http://schemas.microsoft.com/office/drawing/2014/main" xmlns="" id="{25FC8637-25BD-4C09-AF25-56B4243DAB3D}"/>
              </a:ext>
            </a:extLst>
          </p:cNvPr>
          <p:cNvSpPr/>
          <p:nvPr userDrawn="1"/>
        </p:nvSpPr>
        <p:spPr>
          <a:xfrm>
            <a:off x="11784013" y="6555758"/>
            <a:ext cx="24237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fld id="{0502E5A9-B53C-401E-A0E0-4A359BB0A9E5}" type="slidenum">
              <a:rPr lang="en-US" sz="800" smtClean="0">
                <a:solidFill>
                  <a:prstClr val="black">
                    <a:lumMod val="50000"/>
                    <a:lumOff val="50000"/>
                  </a:prstClr>
                </a:solidFill>
                <a:cs typeface="Arial" panose="020B0604020202020204" pitchFamily="34" charset="0"/>
              </a:rPr>
              <a:pPr algn="r"/>
              <a:t>‹#›</a:t>
            </a:fld>
            <a:endParaRPr lang="en-US" sz="800" dirty="0">
              <a:solidFill>
                <a:prstClr val="black">
                  <a:lumMod val="50000"/>
                  <a:lumOff val="50000"/>
                </a:prstClr>
              </a:solidFill>
              <a:cs typeface="Arial" panose="020B0604020202020204" pitchFamily="34" charset="0"/>
            </a:endParaRPr>
          </a:p>
        </p:txBody>
      </p:sp>
      <p:cxnSp>
        <p:nvCxnSpPr>
          <p:cNvPr id="13" name="Conector reto 49">
            <a:extLst>
              <a:ext uri="{FF2B5EF4-FFF2-40B4-BE49-F238E27FC236}">
                <a16:creationId xmlns:a16="http://schemas.microsoft.com/office/drawing/2014/main" xmlns="" id="{6B6D7F6B-C184-4C2B-8EB7-067E0C1E8DF2}"/>
              </a:ext>
            </a:extLst>
          </p:cNvPr>
          <p:cNvCxnSpPr>
            <a:cxnSpLocks/>
          </p:cNvCxnSpPr>
          <p:nvPr userDrawn="1"/>
        </p:nvCxnSpPr>
        <p:spPr>
          <a:xfrm flipV="1">
            <a:off x="3283674" y="6587911"/>
            <a:ext cx="0" cy="155576"/>
          </a:xfrm>
          <a:prstGeom prst="line">
            <a:avLst/>
          </a:prstGeom>
          <a:solidFill>
            <a:schemeClr val="tx1"/>
          </a:solidFill>
          <a:ln w="127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27">
            <a:hlinkClick r:id="rId2"/>
            <a:extLst>
              <a:ext uri="{FF2B5EF4-FFF2-40B4-BE49-F238E27FC236}">
                <a16:creationId xmlns:a16="http://schemas.microsoft.com/office/drawing/2014/main" xmlns="" id="{F376ABD1-4930-42EB-9A73-9A9C7C6BF2D3}"/>
              </a:ext>
            </a:extLst>
          </p:cNvPr>
          <p:cNvSpPr/>
          <p:nvPr userDrawn="1"/>
        </p:nvSpPr>
        <p:spPr>
          <a:xfrm>
            <a:off x="407988" y="6555971"/>
            <a:ext cx="2829007" cy="219456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lvl="0" algn="l" defTabSz="914400">
              <a:lnSpc>
                <a:spcPct val="85000"/>
              </a:lnSpc>
              <a:defRPr/>
            </a:pPr>
            <a:r>
              <a:rPr lang="en-US" sz="800" kern="0" dirty="0">
                <a:solidFill>
                  <a:srgbClr val="00458D"/>
                </a:solidFill>
                <a:latin typeface="+mj-lt"/>
                <a:cs typeface="Arial" panose="020B0604020202020204" pitchFamily="34" charset="0"/>
              </a:rPr>
              <a:t>Presentation Title | Author | Date</a:t>
            </a:r>
          </a:p>
        </p:txBody>
      </p:sp>
      <p:sp>
        <p:nvSpPr>
          <p:cNvPr id="16" name="Title Placeholder 1">
            <a:extLst>
              <a:ext uri="{FF2B5EF4-FFF2-40B4-BE49-F238E27FC236}">
                <a16:creationId xmlns:a16="http://schemas.microsoft.com/office/drawing/2014/main" xmlns="" id="{552BBB0A-405D-419D-8BD5-EC8D9F84B7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404813"/>
            <a:ext cx="11016604" cy="863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lang="pt-PT" dirty="0"/>
            </a:lvl1pPr>
          </a:lstStyle>
          <a:p>
            <a:pPr lvl="0">
              <a:lnSpc>
                <a:spcPts val="3000"/>
              </a:lnSpc>
            </a:pPr>
            <a:r>
              <a:rPr lang="en-US" dirty="0"/>
              <a:t>Click to add title</a:t>
            </a:r>
            <a:endParaRPr lang="pt-PT" dirty="0"/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xmlns="" id="{7B710EB7-4E56-449A-B5D4-12A5A50A258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07988" y="4081447"/>
            <a:ext cx="5543550" cy="412363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algn="l">
              <a:lnSpc>
                <a:spcPts val="1800"/>
              </a:lnSpc>
              <a:defRPr sz="1600" b="0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chart title</a:t>
            </a:r>
          </a:p>
        </p:txBody>
      </p:sp>
      <p:sp>
        <p:nvSpPr>
          <p:cNvPr id="26" name="Chart Placeholder 16">
            <a:extLst>
              <a:ext uri="{FF2B5EF4-FFF2-40B4-BE49-F238E27FC236}">
                <a16:creationId xmlns:a16="http://schemas.microsoft.com/office/drawing/2014/main" xmlns="" id="{6093AB2F-A9E2-4259-8D2A-0E33C88FF1BC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407988" y="4478079"/>
            <a:ext cx="5543550" cy="1963738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27" name="Chart Placeholder 16">
            <a:extLst>
              <a:ext uri="{FF2B5EF4-FFF2-40B4-BE49-F238E27FC236}">
                <a16:creationId xmlns:a16="http://schemas.microsoft.com/office/drawing/2014/main" xmlns="" id="{FFC514B9-95FB-485B-B1AD-4193B2310907}"/>
              </a:ext>
            </a:extLst>
          </p:cNvPr>
          <p:cNvSpPr>
            <a:spLocks noGrp="1"/>
          </p:cNvSpPr>
          <p:nvPr>
            <p:ph type="chart" sz="quarter" idx="18"/>
          </p:nvPr>
        </p:nvSpPr>
        <p:spPr>
          <a:xfrm>
            <a:off x="6240463" y="4478079"/>
            <a:ext cx="5543550" cy="1963738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endParaRPr lang="pt-PT"/>
          </a:p>
        </p:txBody>
      </p:sp>
      <p:sp>
        <p:nvSpPr>
          <p:cNvPr id="28" name="Text Placeholder 4">
            <a:extLst>
              <a:ext uri="{FF2B5EF4-FFF2-40B4-BE49-F238E27FC236}">
                <a16:creationId xmlns:a16="http://schemas.microsoft.com/office/drawing/2014/main" xmlns="" id="{212267A8-F086-40EB-BC5F-D9FE8172505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40463" y="4066247"/>
            <a:ext cx="5543550" cy="412363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algn="l">
              <a:lnSpc>
                <a:spcPts val="1800"/>
              </a:lnSpc>
              <a:defRPr sz="1600" b="0">
                <a:solidFill>
                  <a:schemeClr val="accent2"/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insert chart title</a:t>
            </a:r>
          </a:p>
        </p:txBody>
      </p:sp>
      <p:sp>
        <p:nvSpPr>
          <p:cNvPr id="29" name="Retângulo 43">
            <a:extLst>
              <a:ext uri="{FF2B5EF4-FFF2-40B4-BE49-F238E27FC236}">
                <a16:creationId xmlns:a16="http://schemas.microsoft.com/office/drawing/2014/main" xmlns="" id="{834ADCB4-BFB1-450D-8F6D-64217F4CD92C}"/>
              </a:ext>
            </a:extLst>
          </p:cNvPr>
          <p:cNvSpPr/>
          <p:nvPr userDrawn="1"/>
        </p:nvSpPr>
        <p:spPr>
          <a:xfrm>
            <a:off x="3411379" y="6555758"/>
            <a:ext cx="2223686" cy="21945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algn="l"/>
            <a:r>
              <a:rPr lang="en-US" sz="800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© 2017 Capgemini.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0937539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sv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image" Target="../media/image4.svg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9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3">
            <a:extLst>
              <a:ext uri="{FF2B5EF4-FFF2-40B4-BE49-F238E27FC236}">
                <a16:creationId xmlns:a16="http://schemas.microsoft.com/office/drawing/2014/main" xmlns="" id="{509B218C-0963-489A-AA77-3748FFA42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7" y="413387"/>
            <a:ext cx="11376025" cy="855026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fr-FR"/>
              <a:t>Modifiez le style du titre</a:t>
            </a:r>
            <a:endParaRPr lang="pt-PT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A4D17236-A440-4453-A69C-BE3728C116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7988" y="1412875"/>
            <a:ext cx="11376024" cy="476408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378625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21" r:id="rId2"/>
    <p:sldLayoutId id="2147483720" r:id="rId3"/>
  </p:sldLayoutIdLst>
  <p:hf sldNum="0" hdr="0" dt="0"/>
  <p:txStyles>
    <p:titleStyle>
      <a:lvl1pPr algn="l" defTabSz="914400" rtl="0" eaLnBrk="1" latinLnBrk="0" hangingPunct="1">
        <a:lnSpc>
          <a:spcPts val="3000"/>
        </a:lnSpc>
        <a:spcBef>
          <a:spcPct val="0"/>
        </a:spcBef>
        <a:buNone/>
        <a:defRPr sz="2600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4065" userDrawn="1">
          <p15:clr>
            <a:srgbClr val="F26B43"/>
          </p15:clr>
        </p15:guide>
        <p15:guide id="2" pos="257" userDrawn="1">
          <p15:clr>
            <a:srgbClr val="F26B43"/>
          </p15:clr>
        </p15:guide>
        <p15:guide id="3" pos="7423" userDrawn="1">
          <p15:clr>
            <a:srgbClr val="F26B43"/>
          </p15:clr>
        </p15:guide>
        <p15:guide id="4" orient="horz" pos="255" userDrawn="1">
          <p15:clr>
            <a:srgbClr val="F26B43"/>
          </p15:clr>
        </p15:guide>
        <p15:guide id="5" orient="horz" pos="799" userDrawn="1">
          <p15:clr>
            <a:srgbClr val="F26B43"/>
          </p15:clr>
        </p15:guide>
        <p15:guide id="6" orient="horz" pos="890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pos="3749" userDrawn="1">
          <p15:clr>
            <a:srgbClr val="F26B43"/>
          </p15:clr>
        </p15:guide>
        <p15:guide id="9" pos="3931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xmlns="" id="{366C6B93-5A4F-43B7-84C4-C42EC870A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068" y="418452"/>
            <a:ext cx="11083532" cy="859536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>
              <a:lnSpc>
                <a:spcPts val="3000"/>
              </a:lnSpc>
            </a:pPr>
            <a:r>
              <a:rPr lang="en-US" dirty="0"/>
              <a:t>Click to edit Master title style</a:t>
            </a:r>
            <a:endParaRPr lang="pt-PT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xmlns="" id="{AF310831-D03E-404B-934F-73B268225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3067" y="1412875"/>
            <a:ext cx="11370945" cy="435133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xmlns="" id="{25EEA1D4-3AF7-42D7-AE97-AE404AECFAE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 l="81836" t="-4713" b="16530"/>
          <a:stretch/>
        </p:blipFill>
        <p:spPr>
          <a:xfrm>
            <a:off x="11547793" y="188640"/>
            <a:ext cx="424356" cy="45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682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pt-PT" sz="2600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0" indent="0" algn="l" defTabSz="9144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33363" indent="-228600" algn="l" defTabSz="914400" rtl="0" eaLnBrk="1" latinLnBrk="0" hangingPunct="1">
        <a:lnSpc>
          <a:spcPts val="1800"/>
        </a:lnSpc>
        <a:spcBef>
          <a:spcPts val="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914400" rtl="0" eaLnBrk="1" latinLnBrk="0" hangingPunct="1">
        <a:lnSpc>
          <a:spcPts val="16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690563" indent="-233363" algn="l" defTabSz="914400" rtl="0" eaLnBrk="1" latinLnBrk="0" hangingPunct="1">
        <a:lnSpc>
          <a:spcPts val="14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‒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255" userDrawn="1">
          <p15:clr>
            <a:srgbClr val="F26B43"/>
          </p15:clr>
        </p15:guide>
        <p15:guide id="3" pos="7423" userDrawn="1">
          <p15:clr>
            <a:srgbClr val="F26B43"/>
          </p15:clr>
        </p15:guide>
        <p15:guide id="4" pos="257" userDrawn="1">
          <p15:clr>
            <a:srgbClr val="F26B43"/>
          </p15:clr>
        </p15:guide>
        <p15:guide id="5" orient="horz" pos="4065" userDrawn="1">
          <p15:clr>
            <a:srgbClr val="F26B43"/>
          </p15:clr>
        </p15:guide>
        <p15:guide id="6" orient="horz" pos="799" userDrawn="1">
          <p15:clr>
            <a:srgbClr val="F26B43"/>
          </p15:clr>
        </p15:guide>
        <p15:guide id="7" orient="horz" pos="89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F2EB016D-CF9A-4584-982E-40465F701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404813"/>
            <a:ext cx="11016604" cy="863601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>
              <a:lnSpc>
                <a:spcPts val="3000"/>
              </a:lnSpc>
            </a:pPr>
            <a:r>
              <a:rPr lang="en-US" dirty="0"/>
              <a:t>Click to edit Master title style</a:t>
            </a:r>
            <a:endParaRPr lang="pt-PT" dirty="0"/>
          </a:p>
        </p:txBody>
      </p:sp>
      <p:pic>
        <p:nvPicPr>
          <p:cNvPr id="9" name="Graphic 4">
            <a:extLst>
              <a:ext uri="{FF2B5EF4-FFF2-40B4-BE49-F238E27FC236}">
                <a16:creationId xmlns:a16="http://schemas.microsoft.com/office/drawing/2014/main" xmlns="" id="{25EEA1D4-3AF7-42D7-AE97-AE404AECFAEB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print">
            <a:extLst>
              <a:ext uri="{96DAC541-7B7A-43D3-8B79-37D633B846F1}">
                <asvg:svgBlip xmlns:asvg="http://schemas.microsoft.com/office/drawing/2016/SVG/main" xmlns="" r:embed="rId12"/>
              </a:ext>
            </a:extLst>
          </a:blip>
          <a:srcRect l="81836" t="-4713" b="16530"/>
          <a:stretch/>
        </p:blipFill>
        <p:spPr>
          <a:xfrm>
            <a:off x="11547793" y="188640"/>
            <a:ext cx="424356" cy="459624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xmlns="" id="{AF310831-D03E-404B-934F-73B268225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3067" y="1412875"/>
            <a:ext cx="11370945" cy="504031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Rectangle 4"/>
          <p:cNvSpPr/>
          <p:nvPr/>
        </p:nvSpPr>
        <p:spPr>
          <a:xfrm>
            <a:off x="12496801" y="1590548"/>
            <a:ext cx="595070" cy="6213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Capgemini Blue</a:t>
            </a:r>
          </a:p>
          <a:p>
            <a:pPr marL="171450"/>
            <a:r>
              <a:rPr lang="en-US" sz="600" dirty="0"/>
              <a:t>R 0</a:t>
            </a:r>
          </a:p>
          <a:p>
            <a:pPr marL="171450"/>
            <a:r>
              <a:rPr lang="en-US" sz="600" dirty="0"/>
              <a:t>G 112</a:t>
            </a:r>
          </a:p>
          <a:p>
            <a:pPr marL="171450"/>
            <a:r>
              <a:rPr lang="en-US" sz="600" dirty="0"/>
              <a:t>B 173</a:t>
            </a:r>
          </a:p>
        </p:txBody>
      </p:sp>
      <p:sp>
        <p:nvSpPr>
          <p:cNvPr id="6" name="Rectangle 5"/>
          <p:cNvSpPr/>
          <p:nvPr/>
        </p:nvSpPr>
        <p:spPr>
          <a:xfrm>
            <a:off x="13091871" y="1590548"/>
            <a:ext cx="595070" cy="62132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Vibrant</a:t>
            </a:r>
            <a:br>
              <a:rPr lang="en-US" sz="600" b="1" dirty="0"/>
            </a:br>
            <a:r>
              <a:rPr lang="en-US" sz="600" b="1" dirty="0"/>
              <a:t>Blue</a:t>
            </a:r>
          </a:p>
          <a:p>
            <a:pPr marL="171450"/>
            <a:r>
              <a:rPr lang="en-US" sz="600" dirty="0"/>
              <a:t>R 18</a:t>
            </a:r>
          </a:p>
          <a:p>
            <a:pPr marL="171450"/>
            <a:r>
              <a:rPr lang="en-US" sz="600" dirty="0"/>
              <a:t>G 171</a:t>
            </a:r>
          </a:p>
          <a:p>
            <a:pPr marL="171450"/>
            <a:r>
              <a:rPr lang="en-US" sz="600" dirty="0"/>
              <a:t>B 219</a:t>
            </a:r>
          </a:p>
        </p:txBody>
      </p:sp>
      <p:sp>
        <p:nvSpPr>
          <p:cNvPr id="7" name="Rectangle 6"/>
          <p:cNvSpPr/>
          <p:nvPr/>
        </p:nvSpPr>
        <p:spPr>
          <a:xfrm>
            <a:off x="13686941" y="1590548"/>
            <a:ext cx="595070" cy="6213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Deep</a:t>
            </a:r>
            <a:br>
              <a:rPr lang="en-US" sz="600" b="1" dirty="0"/>
            </a:br>
            <a:r>
              <a:rPr lang="en-US" sz="600" b="1" dirty="0"/>
              <a:t>Purple</a:t>
            </a:r>
          </a:p>
          <a:p>
            <a:pPr marL="171450"/>
            <a:r>
              <a:rPr lang="en-US" sz="600" dirty="0"/>
              <a:t>R 43</a:t>
            </a:r>
          </a:p>
          <a:p>
            <a:pPr marL="171450"/>
            <a:r>
              <a:rPr lang="en-US" sz="600" dirty="0"/>
              <a:t>G 10</a:t>
            </a:r>
          </a:p>
          <a:p>
            <a:pPr marL="171450"/>
            <a:r>
              <a:rPr lang="en-US" sz="600" dirty="0"/>
              <a:t>B 61</a:t>
            </a:r>
          </a:p>
        </p:txBody>
      </p:sp>
      <p:sp>
        <p:nvSpPr>
          <p:cNvPr id="8" name="Rectangle 7"/>
          <p:cNvSpPr/>
          <p:nvPr/>
        </p:nvSpPr>
        <p:spPr>
          <a:xfrm>
            <a:off x="14282011" y="1590548"/>
            <a:ext cx="595070" cy="62132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Tech</a:t>
            </a:r>
            <a:br>
              <a:rPr lang="en-US" sz="600" b="1" dirty="0"/>
            </a:br>
            <a:r>
              <a:rPr lang="en-US" sz="600" b="1" dirty="0"/>
              <a:t>Red</a:t>
            </a:r>
          </a:p>
          <a:p>
            <a:pPr marL="171450"/>
            <a:r>
              <a:rPr lang="en-US" sz="600" dirty="0"/>
              <a:t>R 255</a:t>
            </a:r>
          </a:p>
          <a:p>
            <a:pPr marL="171450"/>
            <a:r>
              <a:rPr lang="en-US" sz="600" dirty="0"/>
              <a:t>G 48</a:t>
            </a:r>
          </a:p>
          <a:p>
            <a:pPr marL="171450"/>
            <a:r>
              <a:rPr lang="en-US" sz="600" dirty="0"/>
              <a:t>B 76</a:t>
            </a:r>
          </a:p>
        </p:txBody>
      </p:sp>
      <p:sp>
        <p:nvSpPr>
          <p:cNvPr id="10" name="Rectangle 9"/>
          <p:cNvSpPr/>
          <p:nvPr/>
        </p:nvSpPr>
        <p:spPr>
          <a:xfrm>
            <a:off x="14877081" y="1590548"/>
            <a:ext cx="595070" cy="62132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Zest</a:t>
            </a:r>
            <a:br>
              <a:rPr lang="en-US" sz="600" b="1" dirty="0"/>
            </a:br>
            <a:r>
              <a:rPr lang="en-US" sz="600" b="1" dirty="0"/>
              <a:t>Green</a:t>
            </a:r>
          </a:p>
          <a:p>
            <a:pPr marL="171450"/>
            <a:r>
              <a:rPr lang="en-US" sz="600" dirty="0"/>
              <a:t>R 149</a:t>
            </a:r>
          </a:p>
          <a:p>
            <a:pPr marL="171450"/>
            <a:r>
              <a:rPr lang="en-US" sz="600" dirty="0"/>
              <a:t>G 230</a:t>
            </a:r>
          </a:p>
          <a:p>
            <a:pPr marL="171450"/>
            <a:r>
              <a:rPr lang="en-US" sz="600" dirty="0"/>
              <a:t>B 22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2496801" y="2468607"/>
            <a:ext cx="595070" cy="621323"/>
          </a:xfrm>
          <a:prstGeom prst="rect">
            <a:avLst/>
          </a:prstGeom>
          <a:solidFill>
            <a:srgbClr val="80B8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58738">
              <a:spcAft>
                <a:spcPts val="400"/>
              </a:spcAft>
            </a:pPr>
            <a:r>
              <a:rPr lang="en-US" sz="600" b="1" dirty="0"/>
              <a:t>Capgemini Blue</a:t>
            </a:r>
            <a:r>
              <a:rPr lang="en-US" sz="600" dirty="0"/>
              <a:t> (-50%)</a:t>
            </a:r>
          </a:p>
          <a:p>
            <a:pPr marL="171450"/>
            <a:r>
              <a:rPr lang="en-US" sz="600" dirty="0"/>
              <a:t>R 128</a:t>
            </a:r>
          </a:p>
          <a:p>
            <a:pPr marL="171450"/>
            <a:r>
              <a:rPr lang="en-US" sz="600" dirty="0"/>
              <a:t>G 184</a:t>
            </a:r>
          </a:p>
          <a:p>
            <a:pPr marL="171450"/>
            <a:r>
              <a:rPr lang="en-US" sz="600" dirty="0"/>
              <a:t>B 214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3091871" y="2468607"/>
            <a:ext cx="595070" cy="621323"/>
          </a:xfrm>
          <a:prstGeom prst="rect">
            <a:avLst/>
          </a:prstGeom>
          <a:solidFill>
            <a:srgbClr val="88D5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58738">
              <a:spcAft>
                <a:spcPts val="400"/>
              </a:spcAft>
            </a:pPr>
            <a:r>
              <a:rPr lang="en-US" sz="600" b="1" dirty="0"/>
              <a:t>Vibrant</a:t>
            </a:r>
            <a:br>
              <a:rPr lang="en-US" sz="600" b="1" dirty="0"/>
            </a:br>
            <a:r>
              <a:rPr lang="en-US" sz="600" b="1" dirty="0"/>
              <a:t>Blue</a:t>
            </a:r>
            <a:r>
              <a:rPr lang="en-US" sz="600" dirty="0"/>
              <a:t> (-50%)</a:t>
            </a:r>
          </a:p>
          <a:p>
            <a:pPr marL="171450"/>
            <a:r>
              <a:rPr lang="en-US" sz="600" dirty="0"/>
              <a:t>R 136</a:t>
            </a:r>
          </a:p>
          <a:p>
            <a:pPr marL="171450"/>
            <a:r>
              <a:rPr lang="en-US" sz="600" dirty="0"/>
              <a:t>G 213</a:t>
            </a:r>
          </a:p>
          <a:p>
            <a:pPr marL="171450"/>
            <a:r>
              <a:rPr lang="en-US" sz="600" dirty="0"/>
              <a:t>B 237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3686941" y="2468607"/>
            <a:ext cx="595070" cy="621323"/>
          </a:xfrm>
          <a:prstGeom prst="rect">
            <a:avLst/>
          </a:prstGeom>
          <a:solidFill>
            <a:srgbClr val="6D64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Bright</a:t>
            </a:r>
            <a:br>
              <a:rPr lang="en-US" sz="600" b="1" dirty="0"/>
            </a:br>
            <a:r>
              <a:rPr lang="en-US" sz="600" b="1" dirty="0"/>
              <a:t>Purple</a:t>
            </a:r>
          </a:p>
          <a:p>
            <a:pPr marL="171450"/>
            <a:r>
              <a:rPr lang="en-US" sz="600" dirty="0"/>
              <a:t>R 109</a:t>
            </a:r>
          </a:p>
          <a:p>
            <a:pPr marL="171450"/>
            <a:r>
              <a:rPr lang="en-US" sz="600" dirty="0"/>
              <a:t>G 100</a:t>
            </a:r>
          </a:p>
          <a:p>
            <a:pPr marL="171450"/>
            <a:r>
              <a:rPr lang="en-US" sz="600" dirty="0"/>
              <a:t>B 204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4282011" y="2468607"/>
            <a:ext cx="595070" cy="621323"/>
          </a:xfrm>
          <a:prstGeom prst="rect">
            <a:avLst/>
          </a:prstGeom>
          <a:solidFill>
            <a:srgbClr val="FF63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Orange</a:t>
            </a:r>
          </a:p>
          <a:p>
            <a:pPr marL="171450"/>
            <a:r>
              <a:rPr lang="en-US" sz="600" dirty="0"/>
              <a:t>R 255</a:t>
            </a:r>
          </a:p>
          <a:p>
            <a:pPr marL="171450"/>
            <a:r>
              <a:rPr lang="en-US" sz="600" dirty="0"/>
              <a:t>G 99</a:t>
            </a:r>
          </a:p>
          <a:p>
            <a:pPr marL="171450"/>
            <a:r>
              <a:rPr lang="en-US" sz="600" dirty="0"/>
              <a:t>B 39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4877081" y="2468607"/>
            <a:ext cx="595070" cy="621323"/>
          </a:xfrm>
          <a:prstGeom prst="rect">
            <a:avLst/>
          </a:prstGeom>
          <a:solidFill>
            <a:srgbClr val="C8FF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Bright</a:t>
            </a:r>
            <a:br>
              <a:rPr lang="en-US" sz="600" b="1" dirty="0"/>
            </a:br>
            <a:r>
              <a:rPr lang="en-US" sz="600" b="1" dirty="0"/>
              <a:t>Green</a:t>
            </a:r>
          </a:p>
          <a:p>
            <a:pPr marL="171450"/>
            <a:r>
              <a:rPr lang="en-US" sz="600" dirty="0"/>
              <a:t>R 200</a:t>
            </a:r>
          </a:p>
          <a:p>
            <a:pPr marL="171450"/>
            <a:r>
              <a:rPr lang="en-US" sz="600" dirty="0"/>
              <a:t>G 255</a:t>
            </a:r>
          </a:p>
          <a:p>
            <a:pPr marL="171450"/>
            <a:r>
              <a:rPr lang="en-US" sz="600" dirty="0"/>
              <a:t>B 22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3686941" y="3089930"/>
            <a:ext cx="595070" cy="621323"/>
          </a:xfrm>
          <a:prstGeom prst="rect">
            <a:avLst/>
          </a:prstGeom>
          <a:solidFill>
            <a:srgbClr val="7E39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Purple</a:t>
            </a:r>
          </a:p>
          <a:p>
            <a:pPr marL="171450"/>
            <a:r>
              <a:rPr lang="en-US" sz="600" dirty="0"/>
              <a:t>R 126</a:t>
            </a:r>
          </a:p>
          <a:p>
            <a:pPr marL="171450"/>
            <a:r>
              <a:rPr lang="en-US" sz="600" dirty="0"/>
              <a:t>G 57</a:t>
            </a:r>
          </a:p>
          <a:p>
            <a:pPr marL="171450"/>
            <a:r>
              <a:rPr lang="en-US" sz="600" dirty="0"/>
              <a:t>B 186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4877081" y="3089930"/>
            <a:ext cx="595070" cy="621323"/>
          </a:xfrm>
          <a:prstGeom prst="rect">
            <a:avLst/>
          </a:prstGeom>
          <a:solidFill>
            <a:srgbClr val="00C3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Green</a:t>
            </a:r>
          </a:p>
          <a:p>
            <a:pPr marL="171450"/>
            <a:r>
              <a:rPr lang="en-US" sz="600" dirty="0"/>
              <a:t>R 0</a:t>
            </a:r>
          </a:p>
          <a:p>
            <a:pPr marL="171450"/>
            <a:r>
              <a:rPr lang="en-US" sz="600" dirty="0"/>
              <a:t>G 195</a:t>
            </a:r>
          </a:p>
          <a:p>
            <a:pPr marL="171450"/>
            <a:r>
              <a:rPr lang="en-US" sz="600" dirty="0"/>
              <a:t>B 123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4877081" y="4948917"/>
            <a:ext cx="595070" cy="621323"/>
          </a:xfrm>
          <a:prstGeom prst="rect">
            <a:avLst/>
          </a:prstGeom>
          <a:solidFill>
            <a:srgbClr val="1563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Dark</a:t>
            </a:r>
            <a:br>
              <a:rPr lang="en-US" sz="600" b="1" dirty="0"/>
            </a:br>
            <a:r>
              <a:rPr lang="en-US" sz="600" b="1" dirty="0"/>
              <a:t>Green</a:t>
            </a:r>
          </a:p>
          <a:p>
            <a:pPr marL="171450"/>
            <a:r>
              <a:rPr lang="en-US" sz="600" dirty="0"/>
              <a:t>R 21</a:t>
            </a:r>
          </a:p>
          <a:p>
            <a:pPr marL="171450"/>
            <a:r>
              <a:rPr lang="en-US" sz="600" dirty="0"/>
              <a:t>G 99</a:t>
            </a:r>
          </a:p>
          <a:p>
            <a:pPr marL="171450"/>
            <a:r>
              <a:rPr lang="en-US" sz="600" dirty="0"/>
              <a:t>B 107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4877081" y="4330085"/>
            <a:ext cx="595070" cy="621323"/>
          </a:xfrm>
          <a:prstGeom prst="rect">
            <a:avLst/>
          </a:prstGeom>
          <a:solidFill>
            <a:srgbClr val="0F99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Aqua</a:t>
            </a:r>
          </a:p>
          <a:p>
            <a:pPr marL="171450"/>
            <a:r>
              <a:rPr lang="en-US" sz="600" dirty="0"/>
              <a:t>R 15</a:t>
            </a:r>
          </a:p>
          <a:p>
            <a:pPr marL="171450"/>
            <a:r>
              <a:rPr lang="en-US" sz="600" dirty="0"/>
              <a:t>G 153</a:t>
            </a:r>
          </a:p>
          <a:p>
            <a:pPr marL="171450"/>
            <a:r>
              <a:rPr lang="en-US" sz="600" dirty="0"/>
              <a:t>B 156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4877081" y="3711253"/>
            <a:ext cx="595070" cy="621323"/>
          </a:xfrm>
          <a:prstGeom prst="rect">
            <a:avLst/>
          </a:prstGeom>
          <a:solidFill>
            <a:srgbClr val="01D1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Bright</a:t>
            </a:r>
            <a:br>
              <a:rPr lang="en-US" sz="600" b="1" dirty="0"/>
            </a:br>
            <a:r>
              <a:rPr lang="en-US" sz="600" b="1" dirty="0"/>
              <a:t>Aqua</a:t>
            </a:r>
          </a:p>
          <a:p>
            <a:pPr marL="171450"/>
            <a:r>
              <a:rPr lang="en-US" sz="600" dirty="0"/>
              <a:t>R 1</a:t>
            </a:r>
          </a:p>
          <a:p>
            <a:pPr marL="171450"/>
            <a:r>
              <a:rPr lang="en-US" sz="600" dirty="0"/>
              <a:t>G 209</a:t>
            </a:r>
          </a:p>
          <a:p>
            <a:pPr marL="171450"/>
            <a:r>
              <a:rPr lang="en-US" sz="600" dirty="0"/>
              <a:t>B 208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4282011" y="3089930"/>
            <a:ext cx="595070" cy="621323"/>
          </a:xfrm>
          <a:prstGeom prst="rect">
            <a:avLst/>
          </a:prstGeom>
          <a:solidFill>
            <a:srgbClr val="FF0C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Peach</a:t>
            </a:r>
          </a:p>
          <a:p>
            <a:pPr marL="171450"/>
            <a:r>
              <a:rPr lang="en-US" sz="600" dirty="0"/>
              <a:t>R 255</a:t>
            </a:r>
          </a:p>
          <a:p>
            <a:pPr marL="171450"/>
            <a:r>
              <a:rPr lang="en-US" sz="600" dirty="0"/>
              <a:t>G 126</a:t>
            </a:r>
          </a:p>
          <a:p>
            <a:pPr marL="171450"/>
            <a:r>
              <a:rPr lang="en-US" sz="600" dirty="0"/>
              <a:t>B 131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4282011" y="3711253"/>
            <a:ext cx="595070" cy="621323"/>
          </a:xfrm>
          <a:prstGeom prst="rect">
            <a:avLst/>
          </a:prstGeom>
          <a:solidFill>
            <a:srgbClr val="CB29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Light</a:t>
            </a:r>
            <a:br>
              <a:rPr lang="en-US" sz="600" b="1" dirty="0"/>
            </a:br>
            <a:r>
              <a:rPr lang="en-US" sz="600" b="1" dirty="0"/>
              <a:t>Claret</a:t>
            </a:r>
          </a:p>
          <a:p>
            <a:pPr marL="171450"/>
            <a:r>
              <a:rPr lang="en-US" sz="600" dirty="0"/>
              <a:t>R 203</a:t>
            </a:r>
          </a:p>
          <a:p>
            <a:pPr marL="171450"/>
            <a:r>
              <a:rPr lang="en-US" sz="600" dirty="0"/>
              <a:t>G 41</a:t>
            </a:r>
          </a:p>
          <a:p>
            <a:pPr marL="171450"/>
            <a:r>
              <a:rPr lang="en-US" sz="600" dirty="0"/>
              <a:t>B 128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4282011" y="4330085"/>
            <a:ext cx="595070" cy="621323"/>
          </a:xfrm>
          <a:prstGeom prst="rect">
            <a:avLst/>
          </a:prstGeom>
          <a:solidFill>
            <a:srgbClr val="860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Claret</a:t>
            </a:r>
          </a:p>
          <a:p>
            <a:pPr marL="171450"/>
            <a:r>
              <a:rPr lang="en-US" sz="600" dirty="0"/>
              <a:t>R 134</a:t>
            </a:r>
          </a:p>
          <a:p>
            <a:pPr marL="171450"/>
            <a:r>
              <a:rPr lang="en-US" sz="600" dirty="0"/>
              <a:t>G 8</a:t>
            </a:r>
          </a:p>
          <a:p>
            <a:pPr marL="171450"/>
            <a:r>
              <a:rPr lang="en-US" sz="600" dirty="0"/>
              <a:t>B 100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2496801" y="1405970"/>
            <a:ext cx="570669" cy="1538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sz="1000" b="1" dirty="0">
                <a:solidFill>
                  <a:schemeClr val="tx2"/>
                </a:solidFill>
              </a:rPr>
              <a:t>Primary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2496801" y="2285400"/>
            <a:ext cx="843180" cy="1538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sz="1000" b="1" dirty="0">
                <a:solidFill>
                  <a:schemeClr val="tx2"/>
                </a:solidFill>
              </a:rPr>
              <a:t>Infographic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3686941" y="1405970"/>
            <a:ext cx="753411" cy="1538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sz="1000" b="1" dirty="0">
                <a:solidFill>
                  <a:schemeClr val="tx2"/>
                </a:solidFill>
              </a:rPr>
              <a:t>Secondary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3686941" y="3711253"/>
            <a:ext cx="595070" cy="621323"/>
          </a:xfrm>
          <a:prstGeom prst="rect">
            <a:avLst/>
          </a:prstGeom>
          <a:solidFill>
            <a:srgbClr val="4701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Dark</a:t>
            </a:r>
            <a:br>
              <a:rPr lang="en-US" sz="600" b="1" dirty="0"/>
            </a:br>
            <a:r>
              <a:rPr lang="en-US" sz="600" b="1" dirty="0"/>
              <a:t>Purple</a:t>
            </a:r>
          </a:p>
          <a:p>
            <a:pPr marL="171450"/>
            <a:r>
              <a:rPr lang="en-US" sz="600" dirty="0"/>
              <a:t>R 71</a:t>
            </a:r>
          </a:p>
          <a:p>
            <a:pPr marL="171450"/>
            <a:r>
              <a:rPr lang="en-US" sz="600" dirty="0"/>
              <a:t>G 1</a:t>
            </a:r>
          </a:p>
          <a:p>
            <a:pPr marL="171450"/>
            <a:r>
              <a:rPr lang="en-US" sz="600" dirty="0"/>
              <a:t>B 167</a:t>
            </a:r>
          </a:p>
        </p:txBody>
      </p:sp>
    </p:spTree>
    <p:extLst>
      <p:ext uri="{BB962C8B-B14F-4D97-AF65-F5344CB8AC3E}">
        <p14:creationId xmlns:p14="http://schemas.microsoft.com/office/powerpoint/2010/main" val="1762778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22" r:id="rId2"/>
    <p:sldLayoutId id="2147483672" r:id="rId3"/>
    <p:sldLayoutId id="2147483811" r:id="rId4"/>
    <p:sldLayoutId id="2147483781" r:id="rId5"/>
    <p:sldLayoutId id="2147483780" r:id="rId6"/>
    <p:sldLayoutId id="2147483734" r:id="rId7"/>
    <p:sldLayoutId id="2147483735" r:id="rId8"/>
    <p:sldLayoutId id="2147483812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pt-PT" sz="2600" kern="1200">
          <a:solidFill>
            <a:schemeClr val="tx2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0" indent="0" algn="l" defTabSz="9144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33363" indent="-228600" algn="l" defTabSz="914400" rtl="0" eaLnBrk="1" latinLnBrk="0" hangingPunct="1">
        <a:lnSpc>
          <a:spcPts val="2000"/>
        </a:lnSpc>
        <a:spcBef>
          <a:spcPts val="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3838" algn="l" defTabSz="914400" rtl="0" eaLnBrk="1" latinLnBrk="0" hangingPunct="1">
        <a:lnSpc>
          <a:spcPts val="16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690563" indent="-233363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‒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255" userDrawn="1">
          <p15:clr>
            <a:srgbClr val="F26B43"/>
          </p15:clr>
        </p15:guide>
        <p15:guide id="2" pos="7423" userDrawn="1">
          <p15:clr>
            <a:srgbClr val="F26B43"/>
          </p15:clr>
        </p15:guide>
        <p15:guide id="3" pos="257" userDrawn="1">
          <p15:clr>
            <a:srgbClr val="F26B43"/>
          </p15:clr>
        </p15:guide>
        <p15:guide id="4" orient="horz" pos="4065" userDrawn="1">
          <p15:clr>
            <a:srgbClr val="F26B43"/>
          </p15:clr>
        </p15:guide>
        <p15:guide id="5" orient="horz" pos="799" userDrawn="1">
          <p15:clr>
            <a:srgbClr val="F26B43"/>
          </p15:clr>
        </p15:guide>
        <p15:guide id="6" orient="horz" pos="890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pos="3749" userDrawn="1">
          <p15:clr>
            <a:srgbClr val="F26B43"/>
          </p15:clr>
        </p15:guide>
        <p15:guide id="9" pos="3931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raphic 4">
            <a:extLst>
              <a:ext uri="{FF2B5EF4-FFF2-40B4-BE49-F238E27FC236}">
                <a16:creationId xmlns:a16="http://schemas.microsoft.com/office/drawing/2014/main" xmlns="" id="{25EEA1D4-3AF7-42D7-AE97-AE404AECFAE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81836" t="-4713" b="16530"/>
          <a:stretch/>
        </p:blipFill>
        <p:spPr>
          <a:xfrm>
            <a:off x="11547793" y="188640"/>
            <a:ext cx="424356" cy="459624"/>
          </a:xfrm>
          <a:prstGeom prst="rect">
            <a:avLst/>
          </a:prstGeom>
        </p:spPr>
      </p:pic>
      <p:sp>
        <p:nvSpPr>
          <p:cNvPr id="14" name="Title Placeholder 1">
            <a:extLst>
              <a:ext uri="{FF2B5EF4-FFF2-40B4-BE49-F238E27FC236}">
                <a16:creationId xmlns:a16="http://schemas.microsoft.com/office/drawing/2014/main" xmlns="" id="{F2EB016D-CF9A-4584-982E-40465F701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404813"/>
            <a:ext cx="11016604" cy="863601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>
              <a:lnSpc>
                <a:spcPts val="3000"/>
              </a:lnSpc>
            </a:pPr>
            <a:r>
              <a:rPr lang="en-US" dirty="0"/>
              <a:t>Click to edit Master title style</a:t>
            </a:r>
            <a:endParaRPr lang="pt-PT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xmlns="" id="{AF310831-D03E-404B-934F-73B268225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3067" y="1412875"/>
            <a:ext cx="11370945" cy="504031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Rectangle 5"/>
          <p:cNvSpPr/>
          <p:nvPr/>
        </p:nvSpPr>
        <p:spPr>
          <a:xfrm>
            <a:off x="12496801" y="1590548"/>
            <a:ext cx="595070" cy="6213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Capgemini Blue</a:t>
            </a:r>
          </a:p>
          <a:p>
            <a:pPr marL="171450"/>
            <a:r>
              <a:rPr lang="en-US" sz="600" dirty="0"/>
              <a:t>R 0</a:t>
            </a:r>
          </a:p>
          <a:p>
            <a:pPr marL="171450"/>
            <a:r>
              <a:rPr lang="en-US" sz="600" dirty="0"/>
              <a:t>G 112</a:t>
            </a:r>
          </a:p>
          <a:p>
            <a:pPr marL="171450"/>
            <a:r>
              <a:rPr lang="en-US" sz="600" dirty="0"/>
              <a:t>B 173</a:t>
            </a:r>
          </a:p>
        </p:txBody>
      </p:sp>
      <p:sp>
        <p:nvSpPr>
          <p:cNvPr id="7" name="Rectangle 6"/>
          <p:cNvSpPr/>
          <p:nvPr/>
        </p:nvSpPr>
        <p:spPr>
          <a:xfrm>
            <a:off x="13091871" y="1590548"/>
            <a:ext cx="595070" cy="62132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Vibrant</a:t>
            </a:r>
            <a:br>
              <a:rPr lang="en-US" sz="600" b="1" dirty="0"/>
            </a:br>
            <a:r>
              <a:rPr lang="en-US" sz="600" b="1" dirty="0"/>
              <a:t>Blue</a:t>
            </a:r>
          </a:p>
          <a:p>
            <a:pPr marL="171450"/>
            <a:r>
              <a:rPr lang="en-US" sz="600" dirty="0"/>
              <a:t>R 18</a:t>
            </a:r>
          </a:p>
          <a:p>
            <a:pPr marL="171450"/>
            <a:r>
              <a:rPr lang="en-US" sz="600" dirty="0"/>
              <a:t>G 171</a:t>
            </a:r>
          </a:p>
          <a:p>
            <a:pPr marL="171450"/>
            <a:r>
              <a:rPr lang="en-US" sz="600" dirty="0"/>
              <a:t>B 219</a:t>
            </a:r>
          </a:p>
        </p:txBody>
      </p:sp>
      <p:sp>
        <p:nvSpPr>
          <p:cNvPr id="8" name="Rectangle 7"/>
          <p:cNvSpPr/>
          <p:nvPr/>
        </p:nvSpPr>
        <p:spPr>
          <a:xfrm>
            <a:off x="13686941" y="1590548"/>
            <a:ext cx="595070" cy="6213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Deep</a:t>
            </a:r>
            <a:br>
              <a:rPr lang="en-US" sz="600" b="1" dirty="0"/>
            </a:br>
            <a:r>
              <a:rPr lang="en-US" sz="600" b="1" dirty="0"/>
              <a:t>Purple</a:t>
            </a:r>
          </a:p>
          <a:p>
            <a:pPr marL="171450"/>
            <a:r>
              <a:rPr lang="en-US" sz="600" dirty="0"/>
              <a:t>R 43</a:t>
            </a:r>
          </a:p>
          <a:p>
            <a:pPr marL="171450"/>
            <a:r>
              <a:rPr lang="en-US" sz="600" dirty="0"/>
              <a:t>G 10</a:t>
            </a:r>
          </a:p>
          <a:p>
            <a:pPr marL="171450"/>
            <a:r>
              <a:rPr lang="en-US" sz="600" dirty="0"/>
              <a:t>B 61</a:t>
            </a:r>
          </a:p>
        </p:txBody>
      </p:sp>
      <p:sp>
        <p:nvSpPr>
          <p:cNvPr id="9" name="Rectangle 8"/>
          <p:cNvSpPr/>
          <p:nvPr/>
        </p:nvSpPr>
        <p:spPr>
          <a:xfrm>
            <a:off x="14282011" y="1590548"/>
            <a:ext cx="595070" cy="62132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Tech</a:t>
            </a:r>
            <a:br>
              <a:rPr lang="en-US" sz="600" b="1" dirty="0"/>
            </a:br>
            <a:r>
              <a:rPr lang="en-US" sz="600" b="1" dirty="0"/>
              <a:t>Red</a:t>
            </a:r>
          </a:p>
          <a:p>
            <a:pPr marL="171450"/>
            <a:r>
              <a:rPr lang="en-US" sz="600" dirty="0"/>
              <a:t>R 255</a:t>
            </a:r>
          </a:p>
          <a:p>
            <a:pPr marL="171450"/>
            <a:r>
              <a:rPr lang="en-US" sz="600" dirty="0"/>
              <a:t>G 48</a:t>
            </a:r>
          </a:p>
          <a:p>
            <a:pPr marL="171450"/>
            <a:r>
              <a:rPr lang="en-US" sz="600" dirty="0"/>
              <a:t>B 76</a:t>
            </a:r>
          </a:p>
        </p:txBody>
      </p:sp>
      <p:sp>
        <p:nvSpPr>
          <p:cNvPr id="10" name="Rectangle 9"/>
          <p:cNvSpPr/>
          <p:nvPr/>
        </p:nvSpPr>
        <p:spPr>
          <a:xfrm>
            <a:off x="14877081" y="1590548"/>
            <a:ext cx="595070" cy="62132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Zest</a:t>
            </a:r>
            <a:br>
              <a:rPr lang="en-US" sz="600" b="1" dirty="0"/>
            </a:br>
            <a:r>
              <a:rPr lang="en-US" sz="600" b="1" dirty="0"/>
              <a:t>Green</a:t>
            </a:r>
          </a:p>
          <a:p>
            <a:pPr marL="171450"/>
            <a:r>
              <a:rPr lang="en-US" sz="600" dirty="0"/>
              <a:t>R 149</a:t>
            </a:r>
          </a:p>
          <a:p>
            <a:pPr marL="171450"/>
            <a:r>
              <a:rPr lang="en-US" sz="600" dirty="0"/>
              <a:t>G 230</a:t>
            </a:r>
          </a:p>
          <a:p>
            <a:pPr marL="171450"/>
            <a:r>
              <a:rPr lang="en-US" sz="600" dirty="0"/>
              <a:t>B 22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2496801" y="2468607"/>
            <a:ext cx="595070" cy="621323"/>
          </a:xfrm>
          <a:prstGeom prst="rect">
            <a:avLst/>
          </a:prstGeom>
          <a:solidFill>
            <a:srgbClr val="80B8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58738">
              <a:spcAft>
                <a:spcPts val="400"/>
              </a:spcAft>
            </a:pPr>
            <a:r>
              <a:rPr lang="en-US" sz="600" b="1" dirty="0"/>
              <a:t>Capgemini Blue</a:t>
            </a:r>
            <a:r>
              <a:rPr lang="en-US" sz="600" dirty="0"/>
              <a:t> (-50%)</a:t>
            </a:r>
          </a:p>
          <a:p>
            <a:pPr marL="171450"/>
            <a:r>
              <a:rPr lang="en-US" sz="600" dirty="0"/>
              <a:t>R 128</a:t>
            </a:r>
          </a:p>
          <a:p>
            <a:pPr marL="171450"/>
            <a:r>
              <a:rPr lang="en-US" sz="600" dirty="0"/>
              <a:t>G 184</a:t>
            </a:r>
          </a:p>
          <a:p>
            <a:pPr marL="171450"/>
            <a:r>
              <a:rPr lang="en-US" sz="600" dirty="0"/>
              <a:t>B 214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3091871" y="2468607"/>
            <a:ext cx="595070" cy="621323"/>
          </a:xfrm>
          <a:prstGeom prst="rect">
            <a:avLst/>
          </a:prstGeom>
          <a:solidFill>
            <a:srgbClr val="88D5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58738">
              <a:spcAft>
                <a:spcPts val="400"/>
              </a:spcAft>
            </a:pPr>
            <a:r>
              <a:rPr lang="en-US" sz="600" b="1" dirty="0"/>
              <a:t>Vibrant</a:t>
            </a:r>
            <a:br>
              <a:rPr lang="en-US" sz="600" b="1" dirty="0"/>
            </a:br>
            <a:r>
              <a:rPr lang="en-US" sz="600" b="1" dirty="0"/>
              <a:t>Blue</a:t>
            </a:r>
            <a:r>
              <a:rPr lang="en-US" sz="600" dirty="0"/>
              <a:t> (-50%)</a:t>
            </a:r>
          </a:p>
          <a:p>
            <a:pPr marL="171450"/>
            <a:r>
              <a:rPr lang="en-US" sz="600" dirty="0"/>
              <a:t>R 136</a:t>
            </a:r>
          </a:p>
          <a:p>
            <a:pPr marL="171450"/>
            <a:r>
              <a:rPr lang="en-US" sz="600" dirty="0"/>
              <a:t>G 213</a:t>
            </a:r>
          </a:p>
          <a:p>
            <a:pPr marL="171450"/>
            <a:r>
              <a:rPr lang="en-US" sz="600" dirty="0"/>
              <a:t>B 237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3686941" y="2468607"/>
            <a:ext cx="595070" cy="621323"/>
          </a:xfrm>
          <a:prstGeom prst="rect">
            <a:avLst/>
          </a:prstGeom>
          <a:solidFill>
            <a:srgbClr val="6D64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Bright</a:t>
            </a:r>
            <a:br>
              <a:rPr lang="en-US" sz="600" b="1" dirty="0"/>
            </a:br>
            <a:r>
              <a:rPr lang="en-US" sz="600" b="1" dirty="0"/>
              <a:t>Purple</a:t>
            </a:r>
          </a:p>
          <a:p>
            <a:pPr marL="171450"/>
            <a:r>
              <a:rPr lang="en-US" sz="600" dirty="0"/>
              <a:t>R 109</a:t>
            </a:r>
          </a:p>
          <a:p>
            <a:pPr marL="171450"/>
            <a:r>
              <a:rPr lang="en-US" sz="600" dirty="0"/>
              <a:t>G 100</a:t>
            </a:r>
          </a:p>
          <a:p>
            <a:pPr marL="171450"/>
            <a:r>
              <a:rPr lang="en-US" sz="600" dirty="0"/>
              <a:t>B 204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4282011" y="2468607"/>
            <a:ext cx="595070" cy="621323"/>
          </a:xfrm>
          <a:prstGeom prst="rect">
            <a:avLst/>
          </a:prstGeom>
          <a:solidFill>
            <a:srgbClr val="FF63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Orange</a:t>
            </a:r>
          </a:p>
          <a:p>
            <a:pPr marL="171450"/>
            <a:r>
              <a:rPr lang="en-US" sz="600" dirty="0"/>
              <a:t>R 255</a:t>
            </a:r>
          </a:p>
          <a:p>
            <a:pPr marL="171450"/>
            <a:r>
              <a:rPr lang="en-US" sz="600" dirty="0"/>
              <a:t>G 99</a:t>
            </a:r>
          </a:p>
          <a:p>
            <a:pPr marL="171450"/>
            <a:r>
              <a:rPr lang="en-US" sz="600" dirty="0"/>
              <a:t>B 39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4877081" y="2468607"/>
            <a:ext cx="595070" cy="621323"/>
          </a:xfrm>
          <a:prstGeom prst="rect">
            <a:avLst/>
          </a:prstGeom>
          <a:solidFill>
            <a:srgbClr val="C8FF1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Bright</a:t>
            </a:r>
            <a:br>
              <a:rPr lang="en-US" sz="600" b="1" dirty="0"/>
            </a:br>
            <a:r>
              <a:rPr lang="en-US" sz="600" b="1" dirty="0"/>
              <a:t>Green</a:t>
            </a:r>
          </a:p>
          <a:p>
            <a:pPr marL="171450"/>
            <a:r>
              <a:rPr lang="en-US" sz="600" dirty="0"/>
              <a:t>R 200</a:t>
            </a:r>
          </a:p>
          <a:p>
            <a:pPr marL="171450"/>
            <a:r>
              <a:rPr lang="en-US" sz="600" dirty="0"/>
              <a:t>G 255</a:t>
            </a:r>
          </a:p>
          <a:p>
            <a:pPr marL="171450"/>
            <a:r>
              <a:rPr lang="en-US" sz="600" dirty="0"/>
              <a:t>B 22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3686941" y="3089930"/>
            <a:ext cx="595070" cy="621323"/>
          </a:xfrm>
          <a:prstGeom prst="rect">
            <a:avLst/>
          </a:prstGeom>
          <a:solidFill>
            <a:srgbClr val="7E39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Purple</a:t>
            </a:r>
          </a:p>
          <a:p>
            <a:pPr marL="171450"/>
            <a:r>
              <a:rPr lang="en-US" sz="600" dirty="0"/>
              <a:t>R 126</a:t>
            </a:r>
          </a:p>
          <a:p>
            <a:pPr marL="171450"/>
            <a:r>
              <a:rPr lang="en-US" sz="600" dirty="0"/>
              <a:t>G 57</a:t>
            </a:r>
          </a:p>
          <a:p>
            <a:pPr marL="171450"/>
            <a:r>
              <a:rPr lang="en-US" sz="600" dirty="0"/>
              <a:t>B 186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4877081" y="3089930"/>
            <a:ext cx="595070" cy="621323"/>
          </a:xfrm>
          <a:prstGeom prst="rect">
            <a:avLst/>
          </a:prstGeom>
          <a:solidFill>
            <a:srgbClr val="00C3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Green</a:t>
            </a:r>
          </a:p>
          <a:p>
            <a:pPr marL="171450"/>
            <a:r>
              <a:rPr lang="en-US" sz="600" dirty="0"/>
              <a:t>R 0</a:t>
            </a:r>
          </a:p>
          <a:p>
            <a:pPr marL="171450"/>
            <a:r>
              <a:rPr lang="en-US" sz="600" dirty="0"/>
              <a:t>G 195</a:t>
            </a:r>
          </a:p>
          <a:p>
            <a:pPr marL="171450"/>
            <a:r>
              <a:rPr lang="en-US" sz="600" dirty="0"/>
              <a:t>B 123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4877081" y="4948917"/>
            <a:ext cx="595070" cy="621323"/>
          </a:xfrm>
          <a:prstGeom prst="rect">
            <a:avLst/>
          </a:prstGeom>
          <a:solidFill>
            <a:srgbClr val="1563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Dark</a:t>
            </a:r>
            <a:br>
              <a:rPr lang="en-US" sz="600" b="1" dirty="0"/>
            </a:br>
            <a:r>
              <a:rPr lang="en-US" sz="600" b="1" dirty="0"/>
              <a:t>Green</a:t>
            </a:r>
          </a:p>
          <a:p>
            <a:pPr marL="171450"/>
            <a:r>
              <a:rPr lang="en-US" sz="600" dirty="0"/>
              <a:t>R 21</a:t>
            </a:r>
          </a:p>
          <a:p>
            <a:pPr marL="171450"/>
            <a:r>
              <a:rPr lang="en-US" sz="600" dirty="0"/>
              <a:t>G 99</a:t>
            </a:r>
          </a:p>
          <a:p>
            <a:pPr marL="171450"/>
            <a:r>
              <a:rPr lang="en-US" sz="600" dirty="0"/>
              <a:t>B 107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4877081" y="4330085"/>
            <a:ext cx="595070" cy="621323"/>
          </a:xfrm>
          <a:prstGeom prst="rect">
            <a:avLst/>
          </a:prstGeom>
          <a:solidFill>
            <a:srgbClr val="0F99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Aqua</a:t>
            </a:r>
          </a:p>
          <a:p>
            <a:pPr marL="171450"/>
            <a:r>
              <a:rPr lang="en-US" sz="600" dirty="0"/>
              <a:t>R 15</a:t>
            </a:r>
          </a:p>
          <a:p>
            <a:pPr marL="171450"/>
            <a:r>
              <a:rPr lang="en-US" sz="600" dirty="0"/>
              <a:t>G 153</a:t>
            </a:r>
          </a:p>
          <a:p>
            <a:pPr marL="171450"/>
            <a:r>
              <a:rPr lang="en-US" sz="600" dirty="0"/>
              <a:t>B 156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4877081" y="3711253"/>
            <a:ext cx="595070" cy="621323"/>
          </a:xfrm>
          <a:prstGeom prst="rect">
            <a:avLst/>
          </a:prstGeom>
          <a:solidFill>
            <a:srgbClr val="01D1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Bright</a:t>
            </a:r>
            <a:br>
              <a:rPr lang="en-US" sz="600" b="1" dirty="0"/>
            </a:br>
            <a:r>
              <a:rPr lang="en-US" sz="600" b="1" dirty="0"/>
              <a:t>Aqua</a:t>
            </a:r>
          </a:p>
          <a:p>
            <a:pPr marL="171450"/>
            <a:r>
              <a:rPr lang="en-US" sz="600" dirty="0"/>
              <a:t>R 1</a:t>
            </a:r>
          </a:p>
          <a:p>
            <a:pPr marL="171450"/>
            <a:r>
              <a:rPr lang="en-US" sz="600" dirty="0"/>
              <a:t>G 209</a:t>
            </a:r>
          </a:p>
          <a:p>
            <a:pPr marL="171450"/>
            <a:r>
              <a:rPr lang="en-US" sz="600" dirty="0"/>
              <a:t>B 208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4282011" y="3089930"/>
            <a:ext cx="595070" cy="621323"/>
          </a:xfrm>
          <a:prstGeom prst="rect">
            <a:avLst/>
          </a:prstGeom>
          <a:solidFill>
            <a:srgbClr val="FF0C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Peach</a:t>
            </a:r>
          </a:p>
          <a:p>
            <a:pPr marL="171450"/>
            <a:r>
              <a:rPr lang="en-US" sz="600" dirty="0"/>
              <a:t>R 255</a:t>
            </a:r>
          </a:p>
          <a:p>
            <a:pPr marL="171450"/>
            <a:r>
              <a:rPr lang="en-US" sz="600" dirty="0"/>
              <a:t>G 126</a:t>
            </a:r>
          </a:p>
          <a:p>
            <a:pPr marL="171450"/>
            <a:r>
              <a:rPr lang="en-US" sz="600" dirty="0"/>
              <a:t>B 131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4282011" y="3711253"/>
            <a:ext cx="595070" cy="621323"/>
          </a:xfrm>
          <a:prstGeom prst="rect">
            <a:avLst/>
          </a:prstGeom>
          <a:solidFill>
            <a:srgbClr val="CB29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Light</a:t>
            </a:r>
            <a:br>
              <a:rPr lang="en-US" sz="600" b="1" dirty="0"/>
            </a:br>
            <a:r>
              <a:rPr lang="en-US" sz="600" b="1" dirty="0"/>
              <a:t>Claret</a:t>
            </a:r>
          </a:p>
          <a:p>
            <a:pPr marL="171450"/>
            <a:r>
              <a:rPr lang="en-US" sz="600" dirty="0"/>
              <a:t>R 203</a:t>
            </a:r>
          </a:p>
          <a:p>
            <a:pPr marL="171450"/>
            <a:r>
              <a:rPr lang="en-US" sz="600" dirty="0"/>
              <a:t>G 41</a:t>
            </a:r>
          </a:p>
          <a:p>
            <a:pPr marL="171450"/>
            <a:r>
              <a:rPr lang="en-US" sz="600" dirty="0"/>
              <a:t>B 128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4282011" y="4330085"/>
            <a:ext cx="595070" cy="621323"/>
          </a:xfrm>
          <a:prstGeom prst="rect">
            <a:avLst/>
          </a:prstGeom>
          <a:solidFill>
            <a:srgbClr val="860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Claret</a:t>
            </a:r>
          </a:p>
          <a:p>
            <a:pPr marL="171450"/>
            <a:r>
              <a:rPr lang="en-US" sz="600" dirty="0"/>
              <a:t>R 134</a:t>
            </a:r>
          </a:p>
          <a:p>
            <a:pPr marL="171450"/>
            <a:r>
              <a:rPr lang="en-US" sz="600" dirty="0"/>
              <a:t>G 8</a:t>
            </a:r>
          </a:p>
          <a:p>
            <a:pPr marL="171450"/>
            <a:r>
              <a:rPr lang="en-US" sz="600" dirty="0"/>
              <a:t>B 100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2496801" y="1405970"/>
            <a:ext cx="570669" cy="1538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sz="1000" b="1" dirty="0">
                <a:solidFill>
                  <a:schemeClr val="tx2"/>
                </a:solidFill>
              </a:rPr>
              <a:t>Primary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2496801" y="2285400"/>
            <a:ext cx="843180" cy="1538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sz="1000" b="1" dirty="0">
                <a:solidFill>
                  <a:schemeClr val="tx2"/>
                </a:solidFill>
              </a:rPr>
              <a:t>Infographic</a:t>
            </a:r>
          </a:p>
        </p:txBody>
      </p:sp>
      <p:sp>
        <p:nvSpPr>
          <p:cNvPr id="30" name="Rectangle 29"/>
          <p:cNvSpPr/>
          <p:nvPr/>
        </p:nvSpPr>
        <p:spPr>
          <a:xfrm>
            <a:off x="13686941" y="1405970"/>
            <a:ext cx="753411" cy="1538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sz="1000" b="1" dirty="0">
                <a:solidFill>
                  <a:schemeClr val="tx2"/>
                </a:solidFill>
              </a:rPr>
              <a:t>Secondary</a:t>
            </a:r>
          </a:p>
        </p:txBody>
      </p:sp>
      <p:sp>
        <p:nvSpPr>
          <p:cNvPr id="31" name="Rectangle 30"/>
          <p:cNvSpPr/>
          <p:nvPr/>
        </p:nvSpPr>
        <p:spPr>
          <a:xfrm>
            <a:off x="13686941" y="3711253"/>
            <a:ext cx="595070" cy="621323"/>
          </a:xfrm>
          <a:prstGeom prst="rect">
            <a:avLst/>
          </a:prstGeom>
          <a:solidFill>
            <a:srgbClr val="4701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600" b="1" dirty="0"/>
              <a:t>Dark</a:t>
            </a:r>
            <a:br>
              <a:rPr lang="en-US" sz="600" b="1" dirty="0"/>
            </a:br>
            <a:r>
              <a:rPr lang="en-US" sz="600" b="1" dirty="0"/>
              <a:t>Purple</a:t>
            </a:r>
          </a:p>
          <a:p>
            <a:pPr marL="171450"/>
            <a:r>
              <a:rPr lang="en-US" sz="600" dirty="0"/>
              <a:t>R 71</a:t>
            </a:r>
          </a:p>
          <a:p>
            <a:pPr marL="171450"/>
            <a:r>
              <a:rPr lang="en-US" sz="600" dirty="0"/>
              <a:t>G 1</a:t>
            </a:r>
          </a:p>
          <a:p>
            <a:pPr marL="171450"/>
            <a:r>
              <a:rPr lang="en-US" sz="600" dirty="0"/>
              <a:t>B 167</a:t>
            </a:r>
          </a:p>
        </p:txBody>
      </p:sp>
    </p:spTree>
    <p:extLst>
      <p:ext uri="{BB962C8B-B14F-4D97-AF65-F5344CB8AC3E}">
        <p14:creationId xmlns:p14="http://schemas.microsoft.com/office/powerpoint/2010/main" val="321207809"/>
      </p:ext>
    </p:extLst>
  </p:cSld>
  <p:clrMap bg1="lt1" tx1="dk1" bg2="lt2" tx2="dk2" accent1="accent1" accent2="accent2" accent3="accent3" accent4="accent4" accent5="accent5" accent6="accent6" hlink="hlink" folHlink="folHlink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31775" indent="-228600" algn="l" defTabSz="914400" rtl="0" eaLnBrk="1" latinLnBrk="0" hangingPunct="1">
        <a:lnSpc>
          <a:spcPts val="1800"/>
        </a:lnSpc>
        <a:spcBef>
          <a:spcPts val="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63550" indent="-231775" algn="l" defTabSz="914400" rtl="0" eaLnBrk="1" latinLnBrk="0" hangingPunct="1">
        <a:lnSpc>
          <a:spcPts val="16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682625" indent="-219075" algn="l" defTabSz="914400" rtl="0" eaLnBrk="1" latinLnBrk="0" hangingPunct="1">
        <a:lnSpc>
          <a:spcPts val="14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‒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255" userDrawn="1">
          <p15:clr>
            <a:srgbClr val="F26B43"/>
          </p15:clr>
        </p15:guide>
        <p15:guide id="2" pos="257" userDrawn="1">
          <p15:clr>
            <a:srgbClr val="F26B43"/>
          </p15:clr>
        </p15:guide>
        <p15:guide id="3" pos="7423" userDrawn="1">
          <p15:clr>
            <a:srgbClr val="F26B43"/>
          </p15:clr>
        </p15:guide>
        <p15:guide id="4" orient="horz" pos="4065" userDrawn="1">
          <p15:clr>
            <a:srgbClr val="F26B43"/>
          </p15:clr>
        </p15:guide>
        <p15:guide id="5" orient="horz" pos="799" userDrawn="1">
          <p15:clr>
            <a:srgbClr val="F26B43"/>
          </p15:clr>
        </p15:guide>
        <p15:guide id="6" orient="horz" pos="890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pos="3749" userDrawn="1">
          <p15:clr>
            <a:srgbClr val="F26B43"/>
          </p15:clr>
        </p15:guide>
        <p15:guide id="9" pos="393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791744" y="207672"/>
            <a:ext cx="561662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4400" b="1" u="sng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E.F. Codd’s </a:t>
            </a:r>
            <a:r>
              <a:rPr lang="en-IN" sz="4400" b="1" u="sng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12 Rules</a:t>
            </a:r>
            <a:endParaRPr lang="en-IN" sz="4400" b="1" u="sng" dirty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5400" y="1484784"/>
            <a:ext cx="1116124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Rule 0: Foundation </a:t>
            </a:r>
            <a:r>
              <a:rPr lang="en-IN" sz="24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rule</a:t>
            </a:r>
          </a:p>
          <a:p>
            <a:r>
              <a:rPr lang="en-IN" sz="2400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Rule 1: Rule of </a:t>
            </a:r>
            <a:r>
              <a:rPr lang="en-IN" sz="24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Information</a:t>
            </a:r>
          </a:p>
          <a:p>
            <a:r>
              <a:rPr lang="en-IN" sz="2400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Rule 2: Rule of Guaranteed </a:t>
            </a:r>
            <a:r>
              <a:rPr lang="en-IN" sz="24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Access</a:t>
            </a:r>
          </a:p>
          <a:p>
            <a:r>
              <a:rPr lang="en-IN" sz="2400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Rule 3: Rule of Systematic Null Value </a:t>
            </a:r>
            <a:r>
              <a:rPr lang="en-IN" sz="24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Support</a:t>
            </a:r>
          </a:p>
          <a:p>
            <a:r>
              <a:rPr lang="en-IN" sz="2400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Rule 4: Rule of Active and online relational </a:t>
            </a:r>
            <a:r>
              <a:rPr lang="en-IN" sz="24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Catalog</a:t>
            </a:r>
          </a:p>
          <a:p>
            <a:r>
              <a:rPr lang="en-IN" sz="2400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Rule 5: Rule of Comprehensive Data </a:t>
            </a:r>
            <a:r>
              <a:rPr lang="en-IN" sz="24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Sub-language</a:t>
            </a:r>
          </a:p>
          <a:p>
            <a:r>
              <a:rPr lang="en-IN" sz="2400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Rule 6: Rule of Updating </a:t>
            </a:r>
            <a:r>
              <a:rPr lang="en-IN" sz="24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Views</a:t>
            </a:r>
          </a:p>
          <a:p>
            <a:r>
              <a:rPr lang="en-IN" sz="2400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Rule 7: Rule of Set level insertion, update and </a:t>
            </a:r>
            <a:r>
              <a:rPr lang="en-IN" sz="24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deletion</a:t>
            </a:r>
          </a:p>
          <a:p>
            <a:r>
              <a:rPr lang="en-IN" sz="2400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Rule 8: Rule of Physical Data </a:t>
            </a:r>
            <a:r>
              <a:rPr lang="en-IN" sz="24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Independence</a:t>
            </a:r>
          </a:p>
          <a:p>
            <a:r>
              <a:rPr lang="en-IN" sz="2400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Rule 9: Rule of Logical Data </a:t>
            </a:r>
            <a:r>
              <a:rPr lang="en-IN" sz="24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Independence</a:t>
            </a:r>
          </a:p>
          <a:p>
            <a:r>
              <a:rPr lang="en-IN" sz="2400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Rule 10: Rule of Integrity </a:t>
            </a:r>
            <a:r>
              <a:rPr lang="en-IN" sz="24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Independence</a:t>
            </a:r>
          </a:p>
          <a:p>
            <a:r>
              <a:rPr lang="en-IN" sz="2400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Rule 11: Rule of Distribution </a:t>
            </a:r>
            <a:r>
              <a:rPr lang="en-IN" sz="2400" dirty="0" smtClean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Independence</a:t>
            </a:r>
          </a:p>
          <a:p>
            <a:r>
              <a:rPr lang="en-IN" sz="2400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Rule 12: Rule of Non Subversion</a:t>
            </a:r>
            <a:endParaRPr lang="en-IN" sz="2400" dirty="0">
              <a:solidFill>
                <a:schemeClr val="bg2">
                  <a:lumMod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1731" y="1052736"/>
            <a:ext cx="4701902" cy="28788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55509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395411"/>
      </p:ext>
    </p:extLst>
  </p:cSld>
  <p:clrMapOvr>
    <a:masterClrMapping/>
  </p:clrMapOvr>
</p:sld>
</file>

<file path=ppt/theme/theme1.xml><?xml version="1.0" encoding="utf-8"?>
<a:theme xmlns:a="http://schemas.openxmlformats.org/drawingml/2006/main" name="Capgemini_Template">
  <a:themeElements>
    <a:clrScheme name="New-CG">
      <a:dk1>
        <a:srgbClr val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Présentation1" id="{F4EDDD86-B8A8-46E1-81BA-C40220CF151C}" vid="{D76BB8BF-901C-4709-A70B-B9D859909653}"/>
    </a:ext>
  </a:extLst>
</a:theme>
</file>

<file path=ppt/theme/theme2.xml><?xml version="1.0" encoding="utf-8"?>
<a:theme xmlns:a="http://schemas.openxmlformats.org/drawingml/2006/main" name="Section slides">
  <a:themeElements>
    <a:clrScheme name="New-CG">
      <a:dk1>
        <a:srgbClr val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Présentation1" id="{F4EDDD86-B8A8-46E1-81BA-C40220CF151C}" vid="{B504A320-BF0C-4A8E-8664-9644A9AF95DC}"/>
    </a:ext>
  </a:extLst>
</a:theme>
</file>

<file path=ppt/theme/theme3.xml><?xml version="1.0" encoding="utf-8"?>
<a:theme xmlns:a="http://schemas.openxmlformats.org/drawingml/2006/main" name="Content Layouts">
  <a:themeElements>
    <a:clrScheme name="New-CG">
      <a:dk1>
        <a:srgbClr val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Présentation1" id="{F4EDDD86-B8A8-46E1-81BA-C40220CF151C}" vid="{14D83F11-89F6-4441-B5DC-94FD0DFB8031}"/>
    </a:ext>
  </a:extLst>
</a:theme>
</file>

<file path=ppt/theme/theme4.xml><?xml version="1.0" encoding="utf-8"?>
<a:theme xmlns:a="http://schemas.openxmlformats.org/drawingml/2006/main" name="Content and Image Layouts">
  <a:themeElements>
    <a:clrScheme name="New-CG">
      <a:dk1>
        <a:srgbClr val="000000"/>
      </a:dk1>
      <a:lt1>
        <a:sysClr val="window" lastClr="FFFFFF"/>
      </a:lt1>
      <a:dk2>
        <a:srgbClr val="0070AD"/>
      </a:dk2>
      <a:lt2>
        <a:srgbClr val="EDEDED"/>
      </a:lt2>
      <a:accent1>
        <a:srgbClr val="0070AD"/>
      </a:accent1>
      <a:accent2>
        <a:srgbClr val="12ABDB"/>
      </a:accent2>
      <a:accent3>
        <a:srgbClr val="2B0A3D"/>
      </a:accent3>
      <a:accent4>
        <a:srgbClr val="FF304C"/>
      </a:accent4>
      <a:accent5>
        <a:srgbClr val="95E616"/>
      </a:accent5>
      <a:accent6>
        <a:srgbClr val="C2CF00"/>
      </a:accent6>
      <a:hlink>
        <a:srgbClr val="005481"/>
      </a:hlink>
      <a:folHlink>
        <a:srgbClr val="861763"/>
      </a:folHlink>
    </a:clrScheme>
    <a:fontScheme name="Capgemin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Présentation1" id="{F4EDDD86-B8A8-46E1-81BA-C40220CF151C}" vid="{B065CD12-128C-4DBC-873E-82FC4B88A761}"/>
    </a:ext>
  </a:extLst>
</a:theme>
</file>

<file path=ppt/theme/theme5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Capgemini_Template</Template>
  <TotalTime>22849</TotalTime>
  <Words>106</Words>
  <Application>Microsoft Office PowerPoint</Application>
  <PresentationFormat>Custom</PresentationFormat>
  <Paragraphs>14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Capgemini_Template</vt:lpstr>
      <vt:lpstr>Section slides</vt:lpstr>
      <vt:lpstr>Content Layouts</vt:lpstr>
      <vt:lpstr>Content and Image Layouts</vt:lpstr>
      <vt:lpstr>PowerPoint Presentation</vt:lpstr>
      <vt:lpstr>PowerPoint Presentation</vt:lpstr>
    </vt:vector>
  </TitlesOfParts>
  <Company>Capgemini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Click to insert title title</dc:title>
  <dc:creator>Tomasz Cwiklinski</dc:creator>
  <cp:lastModifiedBy>Admin</cp:lastModifiedBy>
  <cp:revision>179</cp:revision>
  <dcterms:created xsi:type="dcterms:W3CDTF">2017-10-18T07:07:16Z</dcterms:created>
  <dcterms:modified xsi:type="dcterms:W3CDTF">2018-04-19T16:03:16Z</dcterms:modified>
</cp:coreProperties>
</file>