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63"/>
            <p14:sldId id="264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5" y="24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" y="24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98143" y="1495447"/>
            <a:ext cx="11813715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59845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07968" y="3861048"/>
            <a:ext cx="5399981" cy="10795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DATABASE FUNDAMENTALS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05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476672"/>
            <a:ext cx="106571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DBMS</a:t>
            </a:r>
          </a:p>
          <a:p>
            <a:endParaRPr lang="en-US" dirty="0" smtClean="0"/>
          </a:p>
          <a:p>
            <a:r>
              <a:rPr lang="en-US" dirty="0" smtClean="0"/>
              <a:t>It is responsible for creating,</a:t>
            </a:r>
            <a:r>
              <a:rPr lang="en-US" dirty="0"/>
              <a:t> editing, deleting and generally maintaining a database or collection of data records. </a:t>
            </a:r>
            <a:endParaRPr lang="en-US" dirty="0" smtClean="0"/>
          </a:p>
          <a:p>
            <a:r>
              <a:rPr lang="en-US" dirty="0"/>
              <a:t> A database model is the manner in which the data collection is stored, managed and administered. 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0342" y="2708920"/>
            <a:ext cx="10585176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data models:</a:t>
            </a:r>
          </a:p>
          <a:p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Flat file based database management systems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Hierarchical database management systems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Network database management systems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Object oriented database management systems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Relational database management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429000"/>
            <a:ext cx="5040560" cy="26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65030" y="448866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DBMS advantages</a:t>
            </a:r>
            <a:r>
              <a:rPr lang="en-US" sz="2000" b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: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Inconsistency</a:t>
            </a:r>
            <a:endParaRPr lang="en-US" dirty="0" smtClean="0"/>
          </a:p>
          <a:p>
            <a:r>
              <a:rPr lang="en-US" dirty="0" smtClean="0"/>
              <a:t>Integrity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Recovery </a:t>
            </a:r>
            <a:r>
              <a:rPr lang="en-US" dirty="0">
                <a:cs typeface="Times New Roman" panose="02020603050405020304" pitchFamily="18" charset="0"/>
              </a:rPr>
              <a:t>services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Controlling </a:t>
            </a:r>
            <a:r>
              <a:rPr lang="en-US" dirty="0" smtClean="0"/>
              <a:t>Redundancy</a:t>
            </a:r>
          </a:p>
          <a:p>
            <a:r>
              <a:rPr lang="en-US" dirty="0"/>
              <a:t>Restricting unauthorized access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Concurrency Control</a:t>
            </a: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849132" y="448866"/>
            <a:ext cx="5342239" cy="2353365"/>
          </a:xfrm>
          <a:prstGeom prst="rect">
            <a:avLst/>
          </a:prstGeom>
        </p:spPr>
        <p:txBody>
          <a:bodyPr vert="horz" lIns="0" tIns="0" rIns="0" bIns="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File based approach Disadvantages:</a:t>
            </a:r>
          </a:p>
          <a:p>
            <a:r>
              <a:rPr lang="en-US" sz="7200" dirty="0" smtClean="0">
                <a:cs typeface="Times New Roman" panose="02020603050405020304" pitchFamily="18" charset="0"/>
              </a:rPr>
              <a:t>Integrity problems</a:t>
            </a:r>
          </a:p>
          <a:p>
            <a:r>
              <a:rPr lang="en-US" sz="7200" dirty="0" smtClean="0">
                <a:cs typeface="Times New Roman" panose="02020603050405020304" pitchFamily="18" charset="0"/>
              </a:rPr>
              <a:t>Concurrent access</a:t>
            </a:r>
          </a:p>
          <a:p>
            <a:r>
              <a:rPr lang="en-US" sz="7200" dirty="0" smtClean="0">
                <a:cs typeface="Times New Roman" panose="02020603050405020304" pitchFamily="18" charset="0"/>
              </a:rPr>
              <a:t>Data redundancy</a:t>
            </a:r>
          </a:p>
          <a:p>
            <a:r>
              <a:rPr lang="en-US" sz="7200" dirty="0"/>
              <a:t>Data </a:t>
            </a:r>
            <a:r>
              <a:rPr lang="en-US" sz="7200" dirty="0" smtClean="0"/>
              <a:t>Inconsistency</a:t>
            </a:r>
          </a:p>
          <a:p>
            <a:r>
              <a:rPr lang="en-US" sz="7200" dirty="0"/>
              <a:t>Atomicity </a:t>
            </a:r>
            <a:r>
              <a:rPr lang="en-US" sz="7200" dirty="0" smtClean="0"/>
              <a:t>Problems</a:t>
            </a:r>
          </a:p>
          <a:p>
            <a:endParaRPr lang="en-US" sz="7200" dirty="0"/>
          </a:p>
          <a:p>
            <a:endParaRPr lang="en-US" sz="7200" dirty="0" smtClean="0"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125" y="2881826"/>
            <a:ext cx="337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 PROPERTIES: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010" y="1794994"/>
            <a:ext cx="11793979" cy="402656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constraint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null </a:t>
            </a:r>
            <a:r>
              <a:rPr lang="en-US" dirty="0" smtClean="0"/>
              <a:t>constraint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</a:t>
            </a:r>
            <a:r>
              <a:rPr lang="en-US" dirty="0" smtClean="0"/>
              <a:t>constraint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</a:t>
            </a:r>
            <a:r>
              <a:rPr lang="en-US" dirty="0" smtClean="0"/>
              <a:t>constraint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smtClean="0"/>
              <a:t>constraint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 constraint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94994"/>
            <a:ext cx="4536504" cy="28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068" y="22253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77213"/>
              </p:ext>
            </p:extLst>
          </p:nvPr>
        </p:nvGraphicFramePr>
        <p:xfrm>
          <a:off x="208547" y="1556792"/>
          <a:ext cx="413698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8990"/>
                <a:gridCol w="1310858"/>
                <a:gridCol w="790658"/>
                <a:gridCol w="8964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red, 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Black, 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97741"/>
              </p:ext>
            </p:extLst>
          </p:nvPr>
        </p:nvGraphicFramePr>
        <p:xfrm>
          <a:off x="6089899" y="1556792"/>
          <a:ext cx="50356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0"/>
                <a:gridCol w="1258910"/>
                <a:gridCol w="1258910"/>
                <a:gridCol w="1258910"/>
              </a:tblGrid>
              <a:tr h="324858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</a:tr>
              <a:tr h="324858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24858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24858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24858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8074" y="821776"/>
            <a:ext cx="10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 NF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8074" y="3728453"/>
            <a:ext cx="1235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 2 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391222"/>
            <a:ext cx="2615411" cy="198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99" y="4391222"/>
            <a:ext cx="4267570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0202" y="1352361"/>
            <a:ext cx="12031797" cy="495218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22529"/>
              </p:ext>
            </p:extLst>
          </p:nvPr>
        </p:nvGraphicFramePr>
        <p:xfrm>
          <a:off x="407368" y="948276"/>
          <a:ext cx="4143080" cy="275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101"/>
                <a:gridCol w="2042979"/>
              </a:tblGrid>
              <a:tr h="551848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551848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551848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551848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</a:tr>
              <a:tr h="551848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35395"/>
              </p:ext>
            </p:extLst>
          </p:nvPr>
        </p:nvGraphicFramePr>
        <p:xfrm>
          <a:off x="407368" y="3893511"/>
          <a:ext cx="2886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6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47408"/>
              </p:ext>
            </p:extLst>
          </p:nvPr>
        </p:nvGraphicFramePr>
        <p:xfrm>
          <a:off x="407368" y="5348339"/>
          <a:ext cx="2886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88"/>
                <a:gridCol w="144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8653" y="470667"/>
            <a:ext cx="116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 NF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04112" y="48661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BCNF</a:t>
            </a:r>
            <a:endParaRPr lang="en-US" sz="2400" b="1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24" y="1495333"/>
            <a:ext cx="5255207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2" y="514661"/>
            <a:ext cx="11016604" cy="8636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Structured query </a:t>
            </a:r>
            <a:r>
              <a:rPr lang="en-US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language</a:t>
            </a:r>
            <a:br>
              <a:rPr lang="en-US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standard computer language for relational database management and data manipulation.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US" b="1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71664" y="1844688"/>
            <a:ext cx="4775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SQL language statement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459264" y="2682888"/>
            <a:ext cx="0" cy="381000"/>
          </a:xfrm>
          <a:prstGeom prst="straightConnector1">
            <a:avLst/>
          </a:prstGeom>
          <a:ln>
            <a:solidFill>
              <a:srgbClr val="0E0D0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5664" y="3063888"/>
            <a:ext cx="6705600" cy="0"/>
          </a:xfrm>
          <a:prstGeom prst="line">
            <a:avLst/>
          </a:prstGeom>
          <a:ln w="12700"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93664" y="3625863"/>
            <a:ext cx="1524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DDL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6964" y="3625863"/>
            <a:ext cx="1524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DML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14864" y="3625863"/>
            <a:ext cx="1524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DCL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99264" y="3625862"/>
            <a:ext cx="1524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TCL</a:t>
            </a:r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2055664" y="3063889"/>
            <a:ext cx="0" cy="5619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16264" y="3063889"/>
            <a:ext cx="0" cy="5619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76864" y="3063889"/>
            <a:ext cx="0" cy="5619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73964" y="3063887"/>
            <a:ext cx="0" cy="5619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249214" y="4492638"/>
            <a:ext cx="1612900" cy="1619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Create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Alter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Truncate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Drop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66965" y="4502164"/>
            <a:ext cx="1612900" cy="160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Insert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Update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Delete 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Select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99265" y="4511688"/>
            <a:ext cx="16129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Commit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Rollback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14865" y="4511688"/>
            <a:ext cx="16129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Grant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Revoke </a:t>
            </a:r>
          </a:p>
        </p:txBody>
      </p:sp>
      <p:cxnSp>
        <p:nvCxnSpPr>
          <p:cNvPr id="21" name="Straight Connector 20"/>
          <p:cNvCxnSpPr>
            <a:stCxn id="9" idx="2"/>
            <a:endCxn id="17" idx="0"/>
          </p:cNvCxnSpPr>
          <p:nvPr/>
        </p:nvCxnSpPr>
        <p:spPr>
          <a:xfrm>
            <a:off x="2055664" y="4159264"/>
            <a:ext cx="0" cy="3333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6264" y="4168789"/>
            <a:ext cx="0" cy="3333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6864" y="4178314"/>
            <a:ext cx="0" cy="3333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61264" y="4168789"/>
            <a:ext cx="0" cy="333375"/>
          </a:xfrm>
          <a:prstGeom prst="line">
            <a:avLst/>
          </a:prstGeom>
          <a:ln>
            <a:solidFill>
              <a:srgbClr val="0E0D0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General RDBMS architecture</a:t>
            </a:r>
            <a:endParaRPr lang="en-US" b="1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7988" y="1268414"/>
            <a:ext cx="11793979" cy="4026560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layer</a:t>
            </a:r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 smtClean="0"/>
              <a:t>layer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15366" name="Picture 6" descr="Image result for architecture of rdms application layer,logical layer,physic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268414"/>
            <a:ext cx="54673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21842</TotalTime>
  <Words>185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query language  SQL is a standard computer language for relational database management and data manipulation. </vt:lpstr>
      <vt:lpstr>General RDBMS architecture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Raavi, Vinay</cp:lastModifiedBy>
  <cp:revision>183</cp:revision>
  <dcterms:created xsi:type="dcterms:W3CDTF">2017-10-18T07:07:16Z</dcterms:created>
  <dcterms:modified xsi:type="dcterms:W3CDTF">2018-04-06T12:23:08Z</dcterms:modified>
</cp:coreProperties>
</file>