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9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2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E8B9-DEAA-48D4-887F-384177DC05F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2383-442A-4052-85BE-258AA9BD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FILE SYSTEM API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 file system API is an application programming interface </a:t>
            </a:r>
            <a:r>
              <a:rPr lang="en-US" dirty="0" smtClean="0"/>
              <a:t>through which user </a:t>
            </a:r>
            <a:r>
              <a:rPr lang="en-US" dirty="0"/>
              <a:t>program requests services of a file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</a:t>
            </a:r>
            <a:r>
              <a:rPr lang="en-US" dirty="0"/>
              <a:t>operating system may provide abstractions for accessing different file systems transparently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sz="4400" b="1" dirty="0" smtClean="0">
                <a:latin typeface="+mj-lt"/>
                <a:cs typeface="Arial" panose="020B0604020202020204" pitchFamily="34" charset="0"/>
              </a:rPr>
              <a:t>USER INTERFACE API</a:t>
            </a:r>
          </a:p>
          <a:p>
            <a:pPr marL="0" indent="0">
              <a:buNone/>
            </a:pPr>
            <a:endParaRPr lang="en-US" sz="4400" b="1" dirty="0" smtClean="0"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also the way through which a user interacts with an application or a website.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0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                         FILE SYSTEM API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APPLICATION USE OPERATING SYSTEM</dc:title>
  <dc:creator>Sujana, Paila</dc:creator>
  <cp:lastModifiedBy>Sujana, Paila</cp:lastModifiedBy>
  <cp:revision>7</cp:revision>
  <dcterms:created xsi:type="dcterms:W3CDTF">2018-04-05T04:46:18Z</dcterms:created>
  <dcterms:modified xsi:type="dcterms:W3CDTF">2018-04-05T06:06:11Z</dcterms:modified>
</cp:coreProperties>
</file>