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4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9F7B-4F5F-4755-91F1-C5BE382E53C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4E2F-FEB4-47FE-8E2C-8D142CDF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google.co.in/imgres?imgurl=http://cdn.ttgtmedia.com/rms/onlineImages/DNS_servers_desktop.jpg&amp;imgrefurl=http://searchnetworking.techtarget.com/definition/domain-name-system&amp;h=433&amp;w=600&amp;tbnid=sVhiRCVarCRbYM:&amp;tbnh=157&amp;tbnw=216&amp;usg=__yQYjTI6SHA9BuanRm6-JLwe5wRY%3D&amp;vet=1&amp;docid=GEodvCv2T9lg2M&amp;sa=X&amp;ved=0ahUKEwjtgKq7-eDYAhVBwI8KHXP-CSMQ9QEIKjA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NAME RESOLUTION AND 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6400800" cy="205740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HOST FILE:</a:t>
            </a:r>
            <a:r>
              <a:rPr lang="en-US" sz="4800" dirty="0">
                <a:solidFill>
                  <a:schemeClr val="tx1"/>
                </a:solidFill>
              </a:rPr>
              <a:t>The computer </a:t>
            </a:r>
            <a:r>
              <a:rPr lang="en-US" sz="4800" b="1" dirty="0">
                <a:solidFill>
                  <a:schemeClr val="tx1"/>
                </a:solidFill>
              </a:rPr>
              <a:t>file hosts</a:t>
            </a:r>
            <a:r>
              <a:rPr lang="en-US" sz="4800" dirty="0">
                <a:solidFill>
                  <a:schemeClr val="tx1"/>
                </a:solidFill>
              </a:rPr>
              <a:t> is an operating system </a:t>
            </a:r>
            <a:r>
              <a:rPr lang="en-US" sz="4800" b="1" dirty="0">
                <a:solidFill>
                  <a:schemeClr val="tx1"/>
                </a:solidFill>
              </a:rPr>
              <a:t>file</a:t>
            </a:r>
            <a:r>
              <a:rPr lang="en-US" sz="4800" dirty="0">
                <a:solidFill>
                  <a:schemeClr val="tx1"/>
                </a:solidFill>
              </a:rPr>
              <a:t> that maps hostnames to IP addresses. </a:t>
            </a:r>
          </a:p>
          <a:p>
            <a:pPr fontAlgn="t"/>
            <a:r>
              <a:rPr lang="en-US" sz="4800" dirty="0" smtClean="0">
                <a:solidFill>
                  <a:schemeClr val="tx1"/>
                </a:solidFill>
              </a:rPr>
              <a:t>DNS:</a:t>
            </a:r>
            <a:endParaRPr lang="en-US" sz="4800" dirty="0">
              <a:solidFill>
                <a:schemeClr val="tx1"/>
              </a:solidFill>
              <a:hlinkClick r:id="rId2"/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Definition</a:t>
            </a:r>
            <a:r>
              <a:rPr lang="en-US" sz="4800" dirty="0">
                <a:solidFill>
                  <a:schemeClr val="tx1"/>
                </a:solidFill>
              </a:rPr>
              <a:t> of: </a:t>
            </a:r>
            <a:r>
              <a:rPr lang="en-US" sz="4800" b="1" dirty="0">
                <a:solidFill>
                  <a:schemeClr val="tx1"/>
                </a:solidFill>
              </a:rPr>
              <a:t>DNS</a:t>
            </a:r>
            <a:r>
              <a:rPr lang="en-US" sz="4800" dirty="0">
                <a:solidFill>
                  <a:schemeClr val="tx1"/>
                </a:solidFill>
              </a:rPr>
              <a:t>. </a:t>
            </a:r>
            <a:r>
              <a:rPr lang="en-US" sz="4800" b="1" dirty="0">
                <a:solidFill>
                  <a:schemeClr val="tx1"/>
                </a:solidFill>
              </a:rPr>
              <a:t>DNS</a:t>
            </a:r>
            <a:r>
              <a:rPr lang="en-US" sz="4800" dirty="0">
                <a:solidFill>
                  <a:schemeClr val="tx1"/>
                </a:solidFill>
              </a:rPr>
              <a:t>. (Domain Name System) The Internet's system for converting alphabetic names into numeric IP addresses. For example, when a Web address (URL) is typed into a browser, </a:t>
            </a:r>
            <a:r>
              <a:rPr lang="en-US" sz="4800" b="1" dirty="0">
                <a:solidFill>
                  <a:schemeClr val="tx1"/>
                </a:solidFill>
              </a:rPr>
              <a:t>DNS</a:t>
            </a:r>
            <a:r>
              <a:rPr lang="en-US" sz="4800" dirty="0">
                <a:solidFill>
                  <a:schemeClr val="tx1"/>
                </a:solidFill>
              </a:rPr>
              <a:t> servers return the IP address of the Web server associated with that name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4800" dirty="0">
                <a:solidFill>
                  <a:schemeClr val="tx1"/>
                </a:solidFill>
              </a:rPr>
              <a:t>L</a:t>
            </a:r>
            <a:r>
              <a:rPr lang="en-US" sz="4800" dirty="0" smtClean="0">
                <a:solidFill>
                  <a:schemeClr val="tx1"/>
                </a:solidFill>
              </a:rPr>
              <a:t>MHOST FILE:</a:t>
            </a:r>
            <a:r>
              <a:rPr lang="en-US" sz="4800" dirty="0">
                <a:solidFill>
                  <a:schemeClr val="tx1"/>
                </a:solidFill>
              </a:rPr>
              <a:t>The </a:t>
            </a:r>
            <a:r>
              <a:rPr lang="en-US" sz="4800" b="1" dirty="0">
                <a:solidFill>
                  <a:schemeClr val="tx1"/>
                </a:solidFill>
              </a:rPr>
              <a:t>LMHOSTS file</a:t>
            </a:r>
            <a:r>
              <a:rPr lang="en-US" sz="4800" dirty="0">
                <a:solidFill>
                  <a:schemeClr val="tx1"/>
                </a:solidFill>
              </a:rPr>
              <a:t> is a static, local database </a:t>
            </a:r>
            <a:r>
              <a:rPr lang="en-US" sz="4800" b="1" dirty="0">
                <a:solidFill>
                  <a:schemeClr val="tx1"/>
                </a:solidFill>
              </a:rPr>
              <a:t>file</a:t>
            </a:r>
            <a:r>
              <a:rPr lang="en-US" sz="4800" dirty="0">
                <a:solidFill>
                  <a:schemeClr val="tx1"/>
                </a:solidFill>
              </a:rPr>
              <a:t> that maps NetBIOS names to IP addresses. This is similar in functionality to the Hosts </a:t>
            </a:r>
            <a:r>
              <a:rPr lang="en-US" sz="4800" b="1" dirty="0">
                <a:solidFill>
                  <a:schemeClr val="tx1"/>
                </a:solidFill>
              </a:rPr>
              <a:t>file</a:t>
            </a:r>
            <a:r>
              <a:rPr lang="en-US" sz="4800" dirty="0">
                <a:solidFill>
                  <a:schemeClr val="tx1"/>
                </a:solidFill>
              </a:rPr>
              <a:t> 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WINS: Windows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Internet Name Service</a:t>
            </a:r>
            <a:r>
              <a:rPr lang="en-US" sz="4800" dirty="0">
                <a:solidFill>
                  <a:schemeClr val="tx1"/>
                </a:solidFill>
              </a:rPr>
              <a:t> (WINS) is Microsoft's implementation of NetBIOS Name Service . DNS is to domain names — a central mapping of host names to network addresses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DNS HIERARCHY:</a:t>
            </a:r>
            <a:r>
              <a:rPr lang="en-US" sz="4800" b="1" dirty="0">
                <a:solidFill>
                  <a:schemeClr val="tx1"/>
                </a:solidFill>
              </a:rPr>
              <a:t>DNS Hierarchy</a:t>
            </a:r>
            <a:r>
              <a:rPr lang="en-US" sz="4800" dirty="0">
                <a:solidFill>
                  <a:schemeClr val="tx1"/>
                </a:solidFill>
              </a:rPr>
              <a:t>. DNS uses a hierarchy to manage its distributed database system. The </a:t>
            </a:r>
            <a:r>
              <a:rPr lang="en-US" sz="4800" b="1" dirty="0">
                <a:solidFill>
                  <a:schemeClr val="tx1"/>
                </a:solidFill>
              </a:rPr>
              <a:t>DNS hierarchy</a:t>
            </a:r>
            <a:r>
              <a:rPr lang="en-US" sz="4800" dirty="0">
                <a:solidFill>
                  <a:schemeClr val="tx1"/>
                </a:solidFill>
              </a:rPr>
              <a:t>, also called the domain name space, is an inverted tree structure, much like </a:t>
            </a:r>
            <a:r>
              <a:rPr lang="en-US" sz="48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sz="4800" dirty="0" smtClean="0">
                <a:solidFill>
                  <a:schemeClr val="tx1"/>
                </a:solidFill>
              </a:rPr>
              <a:t>e-Directory</a:t>
            </a:r>
            <a:r>
              <a:rPr lang="en-US" sz="4800" dirty="0">
                <a:solidFill>
                  <a:schemeClr val="tx1"/>
                </a:solidFill>
              </a:rPr>
              <a:t>. The DNS tree has a single domain at the top of the structure called the root </a:t>
            </a:r>
            <a:r>
              <a:rPr lang="en-US" sz="4800" dirty="0" smtClean="0">
                <a:solidFill>
                  <a:schemeClr val="tx1"/>
                </a:solidFill>
              </a:rPr>
              <a:t>FILE.</a:t>
            </a:r>
          </a:p>
          <a:p>
            <a:r>
              <a:rPr lang="en-US" sz="4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6858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NAME RESOLUTION AND DNS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RESOLUTION AND DNS</dc:title>
  <dc:creator>p, ravali</dc:creator>
  <cp:lastModifiedBy>p, ravali</cp:lastModifiedBy>
  <cp:revision>4</cp:revision>
  <dcterms:created xsi:type="dcterms:W3CDTF">2018-01-18T07:00:37Z</dcterms:created>
  <dcterms:modified xsi:type="dcterms:W3CDTF">2018-01-18T07:24:31Z</dcterms:modified>
</cp:coreProperties>
</file>