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8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2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52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5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5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2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F8D81-FBF4-43B0-B4B8-163C6B22E6BC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853B-401D-42AF-9A1D-C6F5A8B81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7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8600" y="838200"/>
            <a:ext cx="3810000" cy="12192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Types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706817"/>
            <a:ext cx="2980368" cy="17045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Fiber channel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attached Storage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Attached Storage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Area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52400" y="3276600"/>
            <a:ext cx="2819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8240" y="4168219"/>
            <a:ext cx="2640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 Levels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 0		Raid 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 2		Raid 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 5		Raid 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Raid 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2184" y="268664"/>
            <a:ext cx="51054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Fundamentals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2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2855" y="411018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143000"/>
            <a:ext cx="3657600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Form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1NF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3NF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BCNF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10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9091" y="1371600"/>
            <a:ext cx="525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 - Create, Alter, Rename, Truncate, Drop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DCL - Insert, Delete, Update,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DML - Grant, Revoke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TCL - Commit, Rollback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67000" y="457200"/>
            <a:ext cx="3657600" cy="71596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D:\Users\ravalp\Desktop\rdbms lay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038600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39091" y="32004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RDBMS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4746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1800" y="685800"/>
            <a:ext cx="2693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Rules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2719" y="1371600"/>
            <a:ext cx="398339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Presentation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Granted Access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Null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Online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Sublanguage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Updating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Insert, Update, Delete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 Independence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Logical Data Independence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 Independence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Independence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Non-Subversion Rule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6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102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Storage Types</vt:lpstr>
      <vt:lpstr>PowerPoint Presentation</vt:lpstr>
      <vt:lpstr>PowerPoint Presentation</vt:lpstr>
      <vt:lpstr>PowerPoint Presentation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p, ravali</dc:creator>
  <cp:lastModifiedBy>p, ravali</cp:lastModifiedBy>
  <cp:revision>13</cp:revision>
  <dcterms:created xsi:type="dcterms:W3CDTF">2018-01-24T10:37:37Z</dcterms:created>
  <dcterms:modified xsi:type="dcterms:W3CDTF">2018-01-24T13:30:27Z</dcterms:modified>
</cp:coreProperties>
</file>