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1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4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1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3EAA2-F9BC-4D67-B092-BCE5DD5B916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35AD-E0AE-401A-A6D0-1C3C6B018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INT247</a:t>
            </a:r>
            <a:b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4000" b="1" dirty="0" smtClean="0">
                <a:solidFill>
                  <a:schemeClr val="accent6">
                    <a:lumMod val="50000"/>
                  </a:schemeClr>
                </a:solidFill>
              </a:rPr>
              <a:t>Machine Learning Foundation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Model Evaluation and </a:t>
            </a:r>
            <a:r>
              <a:rPr lang="en-IN" b="1" dirty="0" err="1" smtClean="0">
                <a:solidFill>
                  <a:schemeClr val="accent1"/>
                </a:solidFill>
              </a:rPr>
              <a:t>Hyperparameter</a:t>
            </a:r>
            <a:r>
              <a:rPr lang="en-IN" b="1" dirty="0" smtClean="0">
                <a:solidFill>
                  <a:schemeClr val="accent1"/>
                </a:solidFill>
              </a:rPr>
              <a:t> Tuning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6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Debugging Algorithms with Learning and Validation Curves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There are basically two diagnostic tools that improve the performance of a learning algorithm: Learning curves and Validation Curves.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52" y="2780928"/>
            <a:ext cx="5805264" cy="380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23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Tuning </a:t>
            </a:r>
            <a:r>
              <a:rPr lang="en-IN" b="1" dirty="0" err="1" smtClean="0">
                <a:solidFill>
                  <a:srgbClr val="C00000"/>
                </a:solidFill>
              </a:rPr>
              <a:t>Hyperparameter</a:t>
            </a:r>
            <a:r>
              <a:rPr lang="en-IN" b="1" dirty="0" smtClean="0">
                <a:solidFill>
                  <a:srgbClr val="C00000"/>
                </a:solidFill>
              </a:rPr>
              <a:t> Via Grid Search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It is a brute force exhaustive search paradigm where we specify a list of values for different </a:t>
            </a:r>
            <a:r>
              <a:rPr lang="en-IN" sz="2400" b="1" dirty="0" err="1" smtClean="0">
                <a:solidFill>
                  <a:srgbClr val="FF0000"/>
                </a:solidFill>
              </a:rPr>
              <a:t>hyperparameters</a:t>
            </a:r>
            <a:r>
              <a:rPr lang="en-IN" sz="2400" b="1" dirty="0" smtClean="0">
                <a:solidFill>
                  <a:srgbClr val="FF0000"/>
                </a:solidFill>
              </a:rPr>
              <a:t>, and the computer evaluates the model performance for each combination of those to obtain the optimal set.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Confusion Matrix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 matrix that lays out the performance of a learning algorithm.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It reports the counts of the true positive, true negative, false positive and false negative.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37909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50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Streamlining Workflows With Pipelines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It allows us to a model including an arbitrary number of transformations steps and apply it to make predictions about new data.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5400600" cy="380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40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Model Evaluation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One of the key step in building ML model is to estimate its performance.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Model can suffer from under fitting, if this is too simple (high bias).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Model can suffer from over fitting, if this is too complex (high variance).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To find an acceptable bias-variance </a:t>
            </a:r>
            <a:r>
              <a:rPr lang="en-IN" sz="2400" b="1" dirty="0" err="1" smtClean="0">
                <a:solidFill>
                  <a:srgbClr val="FF0000"/>
                </a:solidFill>
              </a:rPr>
              <a:t>tradeoff</a:t>
            </a:r>
            <a:r>
              <a:rPr lang="en-IN" sz="2400" b="1" dirty="0" smtClean="0">
                <a:solidFill>
                  <a:srgbClr val="FF0000"/>
                </a:solidFill>
              </a:rPr>
              <a:t>, model should be evaluated carefully.</a:t>
            </a:r>
          </a:p>
          <a:p>
            <a:r>
              <a:rPr lang="en-IN" sz="2400" b="1" dirty="0" smtClean="0"/>
              <a:t>Holdout cross validation </a:t>
            </a:r>
            <a:r>
              <a:rPr lang="en-IN" sz="2400" b="1" dirty="0" smtClean="0">
                <a:solidFill>
                  <a:srgbClr val="FF0000"/>
                </a:solidFill>
              </a:rPr>
              <a:t>and </a:t>
            </a:r>
            <a:r>
              <a:rPr lang="en-IN" sz="2400" b="1" dirty="0" smtClean="0"/>
              <a:t>k-fold cross validation </a:t>
            </a:r>
            <a:r>
              <a:rPr lang="en-IN" sz="2400" b="1" dirty="0" smtClean="0">
                <a:solidFill>
                  <a:srgbClr val="FF0000"/>
                </a:solidFill>
              </a:rPr>
              <a:t>helps us to obtain reliable estimates of the model’s generalization error.</a:t>
            </a: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Holdout Method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In this, split initial dataset into separate training and test dataset – the former is used to train the model and latter is used to estimate its performance.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We are also interested in tuning and comparing different parameters settings to further improve the performance. This process is called model selection.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Model selection refers to a given ML problem for which we want to select the optimal values of tuning parameters, also called </a:t>
            </a:r>
            <a:r>
              <a:rPr lang="en-IN" sz="2000" b="1" dirty="0" err="1" smtClean="0">
                <a:solidFill>
                  <a:srgbClr val="FF0000"/>
                </a:solidFill>
              </a:rPr>
              <a:t>Hyperparameters</a:t>
            </a:r>
            <a:r>
              <a:rPr lang="en-IN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However, if we reuse the same test dataset over and over again during model selection, it will become part of training data and thus the model will be more likely to </a:t>
            </a:r>
            <a:r>
              <a:rPr lang="en-IN" sz="2000" b="1" dirty="0" err="1" smtClean="0">
                <a:solidFill>
                  <a:srgbClr val="FF0000"/>
                </a:solidFill>
              </a:rPr>
              <a:t>overfit</a:t>
            </a:r>
            <a:r>
              <a:rPr lang="en-IN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A better way of using the holdout method for model selection is to separate the data into three parts: a training set, a validation set and a test set. 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Holdout Method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The training set is used to train the model and the performance on the validation set is used for model selection.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The advantage of having a test set that the model hasn’t seen during the training and model selection steps is that we can obtain a less biased estimate of its ability to generalize to new data.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505575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Holdout Method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 disadvantage of holdout method is that the performance estimate is sensitive to how we partition the training and validation subsets; the estimate will vary for different samples of the data.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K-fold Cross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 K-fold cross validation, we randomly split the training data set into k folds without replacement, where k-1 folds are used for model training and one fold is used for testing.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This procedure is repeated k times so that we obtain k models and performance estimates.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Since K-fond cross validation is a resampling technique without replacement, the advantage of this approach is that each sample point will be part of a training and test data exactly once.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Thus, it yields a lower variance estimate of the model performance than the holdout method.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K-Fold Cross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6" y="1772816"/>
            <a:ext cx="77343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4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K-Fold Cross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 special case of k-fold cross validation is the leave one out (LOO) cross validation method.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In LOO, we set the number of folds equal to the number of training samples so that only one training sample is used for testing during each iteration.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This is recommended approach for working with small datasets.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A slight improvement over the standard K-fold cross validation approach is stratified K-fold cross validation, which can yield better bias and variance estimates, especially in cases of unequal proportions.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In stratified cross validation, the class proportions are preserved in each fold to ensure that each fold is representative of the class proportions in the training dataset.</a:t>
            </a: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9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691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INT247 Machine Learning Foundation</vt:lpstr>
      <vt:lpstr>Streamlining Workflows With Pipelines</vt:lpstr>
      <vt:lpstr>Model Evaluation</vt:lpstr>
      <vt:lpstr>Holdout Method</vt:lpstr>
      <vt:lpstr>Holdout Method</vt:lpstr>
      <vt:lpstr>Holdout Method</vt:lpstr>
      <vt:lpstr>K-fold Cross Validation</vt:lpstr>
      <vt:lpstr>K-Fold Cross Validation</vt:lpstr>
      <vt:lpstr>K-Fold Cross Validation</vt:lpstr>
      <vt:lpstr>Debugging Algorithms with Learning and Validation Curves</vt:lpstr>
      <vt:lpstr>Tuning Hyperparameter Via Grid Search</vt:lpstr>
      <vt:lpstr>Confusion Matrix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INT247 Machine Learning Foundation</dc:title>
  <dc:creator>ismail - [2010]</dc:creator>
  <cp:lastModifiedBy>ismail - [2010]</cp:lastModifiedBy>
  <cp:revision>8</cp:revision>
  <dcterms:created xsi:type="dcterms:W3CDTF">2021-02-16T09:20:36Z</dcterms:created>
  <dcterms:modified xsi:type="dcterms:W3CDTF">2021-02-16T11:23:05Z</dcterms:modified>
</cp:coreProperties>
</file>